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327" r:id="rId4"/>
    <p:sldId id="328" r:id="rId5"/>
    <p:sldId id="303" r:id="rId6"/>
    <p:sldId id="324" r:id="rId7"/>
    <p:sldId id="307" r:id="rId8"/>
    <p:sldId id="319" r:id="rId9"/>
    <p:sldId id="321" r:id="rId10"/>
    <p:sldId id="322" r:id="rId11"/>
    <p:sldId id="323" r:id="rId12"/>
    <p:sldId id="329" r:id="rId13"/>
    <p:sldId id="330" r:id="rId14"/>
    <p:sldId id="331" r:id="rId15"/>
    <p:sldId id="33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Wisner" initials="JW" lastIdx="1" clrIdx="0">
    <p:extLst>
      <p:ext uri="{19B8F6BF-5375-455C-9EA6-DF929625EA0E}">
        <p15:presenceInfo xmlns:p15="http://schemas.microsoft.com/office/powerpoint/2012/main" userId="6e8cdc164d347d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0538" autoAdjust="0"/>
  </p:normalViewPr>
  <p:slideViewPr>
    <p:cSldViewPr snapToGrid="0">
      <p:cViewPr varScale="1">
        <p:scale>
          <a:sx n="65" d="100"/>
          <a:sy n="65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101E-C2A7-4298-ADF6-B5AF49E77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D569F-0480-4C70-9152-C2C5EAD3E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4764B-DD8A-4170-A691-2F304811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8AF1-E5BF-4FED-AB69-CF47BF20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37F1-E7BE-46E5-9F7E-76C0DE30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3FB6-8AB4-438A-9C81-4F7CBDBF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2247-D871-4B61-B2DD-34144DAD1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7EBFF-4609-4E33-895A-5B224EC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AA704-01FD-4866-B258-9F74E2EA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E483-520F-4592-A4F6-53AC2906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5271D-E63F-4636-8B6C-22453C171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29629-DE04-4D1A-B764-F801A74F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71E4-8220-40D5-BCED-EBC78F35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7C81B-E695-4161-8F85-F8E15511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8617D-4F56-446B-8DB9-295AA666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C4E3-ABEB-49CF-AE2D-33CB2E15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E5E8C-C72A-422E-B1A4-1E33D47A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31A0-88A7-4267-81F1-51DF0D5D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6F12B-3C33-4D46-9D82-0EFE0FF6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BD03-B9D2-4138-BD40-C99053FC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784C-1149-4941-AB1E-7B45370D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0E37A-CF0F-4938-9866-247F4D399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C6105-679C-4CEA-A5B9-353CA96A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D50B-4431-4F3F-8F55-CD5320A7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C514-C9BC-46E5-95F3-2ED94392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8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89C7-EA5C-43BB-864B-A049D5FF2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F85A-FF99-4959-8A84-0478E14B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2251F-9E75-40ED-A37C-C7697F4E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A454C-B59F-4893-B7AC-A0BDCB53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EB19F-75AC-4489-A630-E49F0EE1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F89A0-5C74-4FF3-BEE2-EB293B48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9768-D8C5-4B2A-A3A9-E6635B3C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2F01A-8A4C-4570-A309-B15A05656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35EB-3D6A-40D2-9BC3-9CB861A02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4357E-19E7-49A1-8286-E1A7CA3FA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82C86-BC95-4E58-B88B-DAD631391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B3C1A-D7EE-45CB-AF20-085D00C4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E8E6D3-44AE-4780-8542-36E4A52B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1EA03E-3B95-499B-B86C-3A6CD854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1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34C6-5E86-427B-8112-FC5DF94D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EA594-81BB-43FC-B95D-30C65FDD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F1CB9-F52E-4B39-867B-27DB1C98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D1174-1453-4BFA-AC8E-88851284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0EA9F-5D19-4A96-AED9-DBA253D2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73C87-961D-4F30-B4E5-FFAF80CD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C156E-58CD-4069-82CE-8E52F698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334A-1731-429A-B6B4-2BD99E48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AEAA-B1E8-4941-8E63-7A248AD1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142CC-730E-450F-A2A9-C6BFADC83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DFB7E-D49C-4479-9527-33AC2678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B03F1-012F-4D39-8D47-E7EA52BF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3E0F-B382-4F7C-94E5-FEC25110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D41A-F7A9-4388-98AB-1EF6D708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E085A4-1E1D-4E43-83A0-B2A09FCDE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96829-3AA1-44F4-AB3E-77FEB0A4A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F8CA5-EF18-47A3-B3C9-CB19BC65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272FC-0FAE-4501-A020-3C892FCD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E61-3268-48CA-A17E-7E57ADC2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4F73E-FC7C-459B-BCD2-744C077B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FCC8-1707-43E8-BE2D-454557AF6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BBD91-3394-4B29-9A8A-BC2E28BF1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142B-6EDB-45A2-908F-16212A1AC8A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D6AD7-9882-4B37-B672-D512CC4BA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80D3-EEA7-4C1C-A1C8-7986962E6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8C675E-0DEF-4D3B-9BF4-003A7B9B5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16" y="361507"/>
            <a:ext cx="11653284" cy="6231022"/>
          </a:xfrm>
        </p:spPr>
        <p:txBody>
          <a:bodyPr>
            <a:noAutofit/>
          </a:bodyPr>
          <a:lstStyle/>
          <a:p>
            <a:r>
              <a:rPr lang="en-US" sz="4800" dirty="0"/>
              <a:t>Thrive Discipleship &amp; Apologetics</a:t>
            </a:r>
          </a:p>
          <a:p>
            <a:pPr>
              <a:lnSpc>
                <a:spcPct val="100000"/>
              </a:lnSpc>
            </a:pPr>
            <a:r>
              <a:rPr lang="en-US" dirty="0"/>
              <a:t>Proverbs 11</a:t>
            </a:r>
          </a:p>
          <a:p>
            <a:pPr>
              <a:lnSpc>
                <a:spcPct val="100000"/>
              </a:lnSpc>
            </a:pPr>
            <a:r>
              <a:rPr lang="en-US" dirty="0"/>
              <a:t>28 Those who trust in their riches will fall,                                                                                                                                         but the righteous will </a:t>
            </a:r>
            <a:r>
              <a:rPr lang="en-US" b="1" dirty="0"/>
              <a:t>thrive</a:t>
            </a:r>
            <a:r>
              <a:rPr lang="en-US" dirty="0"/>
              <a:t> like a green leaf.</a:t>
            </a:r>
          </a:p>
          <a:p>
            <a:pPr>
              <a:lnSpc>
                <a:spcPct val="100000"/>
              </a:lnSpc>
            </a:pPr>
            <a:r>
              <a:rPr lang="en-US" dirty="0"/>
              <a:t>Jude</a:t>
            </a:r>
          </a:p>
          <a:p>
            <a:pPr>
              <a:lnSpc>
                <a:spcPct val="100000"/>
              </a:lnSpc>
            </a:pPr>
            <a:r>
              <a:rPr lang="en-US" dirty="0"/>
              <a:t>3</a:t>
            </a:r>
            <a:r>
              <a:rPr lang="en-US" b="1" dirty="0"/>
              <a:t> </a:t>
            </a:r>
            <a:r>
              <a:rPr lang="en-US" dirty="0"/>
              <a:t>Beloved, while I was very diligent to write to you concerning our common salvation, I found it necessary to write to you exhorting you to </a:t>
            </a:r>
            <a:r>
              <a:rPr lang="en-US" b="1" dirty="0"/>
              <a:t>contend earnestly for the faith </a:t>
            </a:r>
            <a:r>
              <a:rPr lang="en-US" dirty="0"/>
              <a:t>which was once for all delivered to the saints.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What is the difference of “The Wrath Of God” and Trials God uses.  </a:t>
            </a:r>
          </a:p>
          <a:p>
            <a:pPr>
              <a:lnSpc>
                <a:spcPct val="100000"/>
              </a:lnSpc>
            </a:pPr>
            <a:r>
              <a:rPr lang="en-US" b="1" dirty="0"/>
              <a:t>James 1</a:t>
            </a:r>
          </a:p>
          <a:p>
            <a:pPr algn="l">
              <a:lnSpc>
                <a:spcPct val="100000"/>
              </a:lnSpc>
            </a:pPr>
            <a:r>
              <a:rPr lang="en-US" b="1" dirty="0"/>
              <a:t>2 </a:t>
            </a:r>
            <a:r>
              <a:rPr lang="en-US" dirty="0"/>
              <a:t>My brethren, count it all joy when you fall into various trials, </a:t>
            </a:r>
            <a:r>
              <a:rPr lang="en-US" b="1" dirty="0"/>
              <a:t>3 </a:t>
            </a:r>
            <a:r>
              <a:rPr lang="en-US" dirty="0"/>
              <a:t>knowing that the </a:t>
            </a:r>
            <a:r>
              <a:rPr lang="en-US" b="1" dirty="0"/>
              <a:t>testing of your faith produces patience.</a:t>
            </a:r>
          </a:p>
        </p:txBody>
      </p:sp>
    </p:spTree>
    <p:extLst>
      <p:ext uri="{BB962C8B-B14F-4D97-AF65-F5344CB8AC3E}">
        <p14:creationId xmlns:p14="http://schemas.microsoft.com/office/powerpoint/2010/main" val="240821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1841-FEB1-4814-BA55-32F2CA151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" y="191729"/>
            <a:ext cx="11088329" cy="5985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Ephesians 6</a:t>
            </a:r>
          </a:p>
          <a:p>
            <a:pPr marL="0" indent="0">
              <a:buNone/>
            </a:pPr>
            <a:r>
              <a:rPr lang="en-US" b="1" dirty="0"/>
              <a:t>10 </a:t>
            </a:r>
            <a:r>
              <a:rPr lang="en-US" dirty="0"/>
              <a:t>Finally, my brethren, be strong in the Lord and in the power of His might.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11 </a:t>
            </a:r>
            <a:r>
              <a:rPr lang="en-US" dirty="0"/>
              <a:t>Put on the whole armor of God, that you may be able to stand against the wiles of the devil.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12 </a:t>
            </a:r>
            <a:r>
              <a:rPr lang="en-US" dirty="0"/>
              <a:t>For we do not wrestle against flesh and blood, but against principalities, against powers, against the rulers of the darkness of this age, against spiritual </a:t>
            </a:r>
            <a:r>
              <a:rPr lang="en-US" i="1" dirty="0"/>
              <a:t>hosts</a:t>
            </a:r>
            <a:r>
              <a:rPr lang="en-US" dirty="0"/>
              <a:t> of wickedness in the heavenly </a:t>
            </a:r>
            <a:r>
              <a:rPr lang="en-US" i="1" dirty="0"/>
              <a:t>places.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13 </a:t>
            </a:r>
            <a:r>
              <a:rPr lang="en-US" dirty="0"/>
              <a:t>Therefore take up the whole armor of God, that you may be able to withstand in the evil day, and having done all, to stand.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5CAC5-2119-4F80-86A7-043DD958A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6" y="368710"/>
            <a:ext cx="11488994" cy="5958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Ephesians 6</a:t>
            </a:r>
          </a:p>
          <a:p>
            <a:pPr marL="0" indent="0">
              <a:buNone/>
            </a:pPr>
            <a:r>
              <a:rPr lang="en-US" sz="3600" b="1" dirty="0"/>
              <a:t>18 </a:t>
            </a:r>
            <a:r>
              <a:rPr lang="en-US" sz="3600" dirty="0"/>
              <a:t>praying always with all prayer and supplication in the Spirit, being watchful to this end with all perseverance and supplication for all the saints— 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19 </a:t>
            </a:r>
            <a:r>
              <a:rPr lang="en-US" sz="3600" dirty="0"/>
              <a:t>and for me, that utterance may be given to me, that I may open my mouth boldly to make known the mystery of the gospel, 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20 </a:t>
            </a:r>
            <a:r>
              <a:rPr lang="en-US" sz="3600" dirty="0"/>
              <a:t>for which I am an ambassador in chains; that in it I may speak boldly, as I ought to speak.</a:t>
            </a:r>
          </a:p>
        </p:txBody>
      </p:sp>
    </p:spTree>
    <p:extLst>
      <p:ext uri="{BB962C8B-B14F-4D97-AF65-F5344CB8AC3E}">
        <p14:creationId xmlns:p14="http://schemas.microsoft.com/office/powerpoint/2010/main" val="122868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3C5C-DF0C-4852-ACA9-65E1E8E34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4" y="419725"/>
            <a:ext cx="11024016" cy="575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Ephesians 6</a:t>
            </a:r>
          </a:p>
          <a:p>
            <a:pPr marL="0" indent="0">
              <a:buNone/>
            </a:pPr>
            <a:r>
              <a:rPr lang="en-US" sz="3200" b="1" dirty="0"/>
              <a:t>14 </a:t>
            </a:r>
            <a:r>
              <a:rPr lang="en-US" sz="3200" dirty="0"/>
              <a:t>Stand therefore, having girded your waist with truth, having put on the breastplate of righteousness,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b="1" dirty="0"/>
              <a:t>15 </a:t>
            </a:r>
            <a:r>
              <a:rPr lang="en-US" sz="3200" dirty="0"/>
              <a:t>and having shod your feet with the preparation of the gospel of peace; 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16 </a:t>
            </a:r>
            <a:r>
              <a:rPr lang="en-US" sz="3200" dirty="0"/>
              <a:t>above all, taking the shield of faith with which you will be able to quench all the fiery darts of the wicked one. 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74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C9A5-8028-4F4C-9004-66F3085D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294968"/>
            <a:ext cx="11282516" cy="601734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Ephesians 6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17 </a:t>
            </a:r>
            <a:r>
              <a:rPr lang="en-US" dirty="0"/>
              <a:t>And take the helmet of salvation, and the sword of the Spirit, which is the word of God; </a:t>
            </a:r>
          </a:p>
          <a:p>
            <a:pPr marL="0" indent="0">
              <a:buNone/>
            </a:pPr>
            <a:r>
              <a:rPr lang="en-US" dirty="0"/>
              <a:t>Romans 10</a:t>
            </a:r>
          </a:p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that if you confess with your mouth the Lord Jesus and believe in your heart that God has raised Him from the dead, you will be saved. </a:t>
            </a:r>
          </a:p>
          <a:p>
            <a:pPr marL="0" indent="0">
              <a:buNone/>
            </a:pPr>
            <a:r>
              <a:rPr lang="en-US" b="1" baseline="30000" dirty="0"/>
              <a:t>10 </a:t>
            </a:r>
            <a:r>
              <a:rPr lang="en-US" dirty="0"/>
              <a:t>For with the heart one believes unto righteousness, and with the mouth confession is made unto salvation. </a:t>
            </a:r>
          </a:p>
          <a:p>
            <a:pPr marL="0" indent="0">
              <a:buNone/>
            </a:pPr>
            <a:r>
              <a:rPr lang="en-US" b="1" baseline="30000" dirty="0"/>
              <a:t>11 </a:t>
            </a:r>
            <a:r>
              <a:rPr lang="en-US" dirty="0"/>
              <a:t>For the Scripture says, “Whoever believes on Him will not be put to shame.” </a:t>
            </a:r>
          </a:p>
        </p:txBody>
      </p:sp>
    </p:spTree>
    <p:extLst>
      <p:ext uri="{BB962C8B-B14F-4D97-AF65-F5344CB8AC3E}">
        <p14:creationId xmlns:p14="http://schemas.microsoft.com/office/powerpoint/2010/main" val="64915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94DF-FE3B-49FB-B0D8-4C2618BE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23" y="191728"/>
            <a:ext cx="11503742" cy="6150077"/>
          </a:xfrm>
        </p:spPr>
        <p:txBody>
          <a:bodyPr/>
          <a:lstStyle/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Romans 10</a:t>
            </a:r>
          </a:p>
          <a:p>
            <a:pPr marL="0" indent="0">
              <a:buNone/>
            </a:pPr>
            <a:r>
              <a:rPr lang="en-US" sz="3600" b="1" dirty="0"/>
              <a:t>12 </a:t>
            </a:r>
            <a:r>
              <a:rPr lang="en-US" sz="3600" dirty="0"/>
              <a:t>For there is no distinction between Jew and Greek, for the same Lord over all is rich to all who call upon Him. 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13 </a:t>
            </a:r>
            <a:r>
              <a:rPr lang="en-US" sz="3600" dirty="0"/>
              <a:t>For “whoever calls on the name of the </a:t>
            </a:r>
            <a:r>
              <a:rPr lang="en-US" sz="3600" cap="small" dirty="0"/>
              <a:t>Lord</a:t>
            </a:r>
            <a:r>
              <a:rPr lang="en-US" sz="3600" dirty="0"/>
              <a:t> shall be saved.”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3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6E658-4FBA-49B6-BCF3-BD68FEDF3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09" y="353960"/>
            <a:ext cx="11312013" cy="6105833"/>
          </a:xfrm>
        </p:spPr>
        <p:txBody>
          <a:bodyPr/>
          <a:lstStyle/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3600" b="1" dirty="0"/>
              <a:t>Romans 10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20 </a:t>
            </a:r>
            <a:r>
              <a:rPr lang="en-US" sz="3600" dirty="0"/>
              <a:t>But Isaiah is very bold and says:</a:t>
            </a:r>
          </a:p>
          <a:p>
            <a:pPr marL="0" indent="0">
              <a:buNone/>
            </a:pPr>
            <a:r>
              <a:rPr lang="en-US" sz="3600" dirty="0"/>
              <a:t>“I was found by those who did not seek Me;</a:t>
            </a:r>
            <a:br>
              <a:rPr lang="en-US" sz="3600" dirty="0"/>
            </a:br>
            <a:r>
              <a:rPr lang="en-US" sz="3600" dirty="0"/>
              <a:t>I was made manifest to those who did not ask for Me.”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21 </a:t>
            </a:r>
            <a:r>
              <a:rPr lang="en-US" sz="3600" dirty="0"/>
              <a:t>But to Israel he says:</a:t>
            </a:r>
          </a:p>
          <a:p>
            <a:pPr marL="0" indent="0">
              <a:buNone/>
            </a:pPr>
            <a:r>
              <a:rPr lang="en-US" sz="3600" dirty="0"/>
              <a:t>“All day long I have stretched out My hands</a:t>
            </a:r>
            <a:br>
              <a:rPr lang="en-US" sz="3600" dirty="0"/>
            </a:br>
            <a:r>
              <a:rPr lang="en-US" sz="3600" dirty="0"/>
              <a:t>To a disobedient and contrary people.”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9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D4C8-DA39-430D-AF30-E9BCFED3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344556"/>
            <a:ext cx="11062252" cy="622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Wrath of God comes from: God, and is in two occasions global in nature.  The Flood, and The Great Tribulation.  </a:t>
            </a:r>
          </a:p>
          <a:p>
            <a:pPr marL="0" indent="0">
              <a:buNone/>
            </a:pPr>
            <a:r>
              <a:rPr lang="en-US" sz="3600" dirty="0"/>
              <a:t>The wrath of God can also be towards his own people who He is correcting (Israel’s 70 years of captivities Jeremiah 29:10).  </a:t>
            </a:r>
          </a:p>
          <a:p>
            <a:pPr marL="0" indent="0">
              <a:buNone/>
            </a:pPr>
            <a:r>
              <a:rPr lang="en-US" sz="3600" dirty="0"/>
              <a:t>Jonah sent to warn Nineveh. It can be towards the enemies of his People, and on rear occasion can be towards individuals. (The Book of Jonah) </a:t>
            </a:r>
          </a:p>
          <a:p>
            <a:pPr marL="0" indent="0">
              <a:buNone/>
            </a:pPr>
            <a:r>
              <a:rPr lang="en-US" sz="3600" dirty="0"/>
              <a:t>God did directly deal with King Nebuchadnezzar (Daniel 3:37)  </a:t>
            </a:r>
          </a:p>
        </p:txBody>
      </p:sp>
    </p:spTree>
    <p:extLst>
      <p:ext uri="{BB962C8B-B14F-4D97-AF65-F5344CB8AC3E}">
        <p14:creationId xmlns:p14="http://schemas.microsoft.com/office/powerpoint/2010/main" val="356134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D4C8-DA39-430D-AF30-E9BCFED3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344556"/>
            <a:ext cx="11062252" cy="622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Wrath of God comes from: God</a:t>
            </a:r>
          </a:p>
          <a:p>
            <a:pPr marL="0" indent="0">
              <a:buNone/>
            </a:pPr>
            <a:r>
              <a:rPr lang="en-US" sz="3600" dirty="0"/>
              <a:t>Trials can also come from God.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Usually trials, temptations, and other such issues come from 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The World</a:t>
            </a:r>
          </a:p>
          <a:p>
            <a:pPr marL="0" indent="0" algn="ctr">
              <a:buNone/>
            </a:pPr>
            <a:r>
              <a:rPr lang="en-US" sz="3600" dirty="0"/>
              <a:t>The Flesh </a:t>
            </a:r>
          </a:p>
          <a:p>
            <a:pPr marL="0" indent="0" algn="ctr">
              <a:buNone/>
            </a:pPr>
            <a:r>
              <a:rPr lang="en-US" sz="3600" dirty="0"/>
              <a:t>The Devil</a:t>
            </a:r>
          </a:p>
        </p:txBody>
      </p:sp>
    </p:spTree>
    <p:extLst>
      <p:ext uri="{BB962C8B-B14F-4D97-AF65-F5344CB8AC3E}">
        <p14:creationId xmlns:p14="http://schemas.microsoft.com/office/powerpoint/2010/main" val="228193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D4C8-DA39-430D-AF30-E9BCFED3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344556"/>
            <a:ext cx="11062252" cy="62285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The last three I think are primarily played out in </a:t>
            </a:r>
          </a:p>
          <a:p>
            <a:pPr marL="0" indent="0" algn="ctr">
              <a:buNone/>
            </a:pPr>
            <a:r>
              <a:rPr lang="en-US" sz="3600" dirty="0"/>
              <a:t>The battle field of the mind. 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200" dirty="0"/>
              <a:t>Two aspects are clear in scripture</a:t>
            </a:r>
          </a:p>
          <a:p>
            <a:pPr marL="0" lvl="0" indent="0" algn="ctr">
              <a:buNone/>
            </a:pPr>
            <a:r>
              <a:rPr lang="en-US" sz="3200" dirty="0"/>
              <a:t>Battle of the Mind Personally: Depression, Fear, Anxiety, Doubt</a:t>
            </a:r>
          </a:p>
          <a:p>
            <a:pPr marL="0" lvl="0" indent="0" algn="ctr">
              <a:buNone/>
            </a:pPr>
            <a:r>
              <a:rPr lang="en-US" sz="3200" dirty="0"/>
              <a:t>Battle of the Mind Collectively: (Secular) Educational System</a:t>
            </a:r>
          </a:p>
          <a:p>
            <a:pPr marL="0" lvl="0" indent="0" algn="ctr">
              <a:buNone/>
            </a:pPr>
            <a:r>
              <a:rPr lang="en-US" sz="3200" dirty="0"/>
              <a:t>(Spiritual) Theologically</a:t>
            </a:r>
          </a:p>
        </p:txBody>
      </p:sp>
    </p:spTree>
    <p:extLst>
      <p:ext uri="{BB962C8B-B14F-4D97-AF65-F5344CB8AC3E}">
        <p14:creationId xmlns:p14="http://schemas.microsoft.com/office/powerpoint/2010/main" val="286665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D4C8-DA39-430D-AF30-E9BCFED3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344556"/>
            <a:ext cx="11062252" cy="62285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James 1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2 </a:t>
            </a:r>
            <a:r>
              <a:rPr lang="en-US" sz="3600" dirty="0"/>
              <a:t>My brethren, count it all joy when you fall into various trials (temptations or tests), </a:t>
            </a:r>
          </a:p>
          <a:p>
            <a:pPr marL="0" indent="0">
              <a:buNone/>
            </a:pPr>
            <a:r>
              <a:rPr lang="en-US" sz="3600" b="1" dirty="0"/>
              <a:t>3 </a:t>
            </a:r>
            <a:r>
              <a:rPr lang="en-US" sz="3600" dirty="0"/>
              <a:t>knowing that the </a:t>
            </a:r>
            <a:r>
              <a:rPr lang="en-US" sz="3600" u="sng" dirty="0"/>
              <a:t>testing</a:t>
            </a:r>
            <a:r>
              <a:rPr lang="en-US" sz="3600" dirty="0"/>
              <a:t> of your faith produces patience (</a:t>
            </a:r>
            <a:r>
              <a:rPr lang="en-US" sz="3600" i="1" dirty="0"/>
              <a:t>endurance</a:t>
            </a:r>
            <a:r>
              <a:rPr lang="en-US" sz="3600" dirty="0"/>
              <a:t> or </a:t>
            </a:r>
            <a:r>
              <a:rPr lang="en-US" sz="3600" i="1" dirty="0"/>
              <a:t>perseverance)</a:t>
            </a:r>
            <a:r>
              <a:rPr lang="en-US" sz="3600" dirty="0"/>
              <a:t>. </a:t>
            </a:r>
          </a:p>
          <a:p>
            <a:pPr marL="0" indent="0">
              <a:buNone/>
            </a:pPr>
            <a:r>
              <a:rPr lang="en-US" sz="3600" b="1" dirty="0"/>
              <a:t>4 </a:t>
            </a:r>
            <a:r>
              <a:rPr lang="en-US" sz="3600" dirty="0"/>
              <a:t>But let patience have </a:t>
            </a:r>
            <a:r>
              <a:rPr lang="en-US" sz="3600" i="1" dirty="0"/>
              <a:t>its</a:t>
            </a:r>
            <a:r>
              <a:rPr lang="en-US" sz="3600" dirty="0"/>
              <a:t> perfect work, that you may be perfect and complete, lacking nothing.</a:t>
            </a:r>
          </a:p>
        </p:txBody>
      </p:sp>
    </p:spTree>
    <p:extLst>
      <p:ext uri="{BB962C8B-B14F-4D97-AF65-F5344CB8AC3E}">
        <p14:creationId xmlns:p14="http://schemas.microsoft.com/office/powerpoint/2010/main" val="176365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D4C8-DA39-430D-AF30-E9BCFED3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344556"/>
            <a:ext cx="11062252" cy="6228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There are various documented instances of God’s wrath.  The most pronounced being the flood in Genesis summed up in chapters 7 and 8.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Genesis 7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1 Then the </a:t>
            </a:r>
            <a:r>
              <a:rPr lang="en-US" sz="3600" cap="small" dirty="0"/>
              <a:t>Lord</a:t>
            </a:r>
            <a:r>
              <a:rPr lang="en-US" sz="3600" dirty="0"/>
              <a:t> said to Noah, “Come into the ark, you and all your household, because I have seen </a:t>
            </a:r>
            <a:r>
              <a:rPr lang="en-US" sz="3600" i="1" dirty="0"/>
              <a:t>that</a:t>
            </a:r>
            <a:r>
              <a:rPr lang="en-US" sz="3600" dirty="0"/>
              <a:t> you </a:t>
            </a:r>
            <a:r>
              <a:rPr lang="en-US" sz="3600" i="1" dirty="0"/>
              <a:t>are</a:t>
            </a:r>
            <a:r>
              <a:rPr lang="en-US" sz="3600" dirty="0"/>
              <a:t> righteous before Me in this generation. 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5989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08C5-65DC-47DB-B4E1-883195207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331304"/>
            <a:ext cx="11022496" cy="584565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Genesis 7</a:t>
            </a:r>
          </a:p>
          <a:p>
            <a:pPr marL="0" indent="0">
              <a:buNone/>
            </a:pPr>
            <a:r>
              <a:rPr lang="en-US" sz="3600" b="1" dirty="0"/>
              <a:t>22 </a:t>
            </a:r>
            <a:r>
              <a:rPr lang="en-US" sz="3600" dirty="0"/>
              <a:t>All in whose nostrils </a:t>
            </a:r>
            <a:r>
              <a:rPr lang="en-US" sz="3600" i="1" dirty="0"/>
              <a:t>was</a:t>
            </a:r>
            <a:r>
              <a:rPr lang="en-US" sz="3600" dirty="0"/>
              <a:t> the breath of the spirit of life, all that </a:t>
            </a:r>
            <a:r>
              <a:rPr lang="en-US" sz="3600" i="1" dirty="0"/>
              <a:t>was</a:t>
            </a:r>
            <a:r>
              <a:rPr lang="en-US" sz="3600" dirty="0"/>
              <a:t> on the dry </a:t>
            </a:r>
            <a:r>
              <a:rPr lang="en-US" sz="3600" i="1" dirty="0"/>
              <a:t>land,</a:t>
            </a:r>
            <a:r>
              <a:rPr lang="en-US" sz="3600" dirty="0"/>
              <a:t> died. 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23 </a:t>
            </a:r>
            <a:r>
              <a:rPr lang="en-US" sz="3600" dirty="0"/>
              <a:t>So He destroyed all living things which were on the face of the ground: both man and cattle, creeping thing and bird of the air. They were destroyed from the earth. Only Noah and those who </a:t>
            </a:r>
            <a:r>
              <a:rPr lang="en-US" sz="3600" i="1" dirty="0"/>
              <a:t>were</a:t>
            </a:r>
            <a:r>
              <a:rPr lang="en-US" sz="3600" dirty="0"/>
              <a:t> with him in the ark remained </a:t>
            </a:r>
            <a:r>
              <a:rPr lang="en-US" sz="3600" i="1" dirty="0"/>
              <a:t>alive.</a:t>
            </a: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799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477CB-938D-4F39-9584-AF9B17001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3" y="419725"/>
            <a:ext cx="11257613" cy="608600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B50A68-A8A5-4C87-855C-8BB1BE38AD43}"/>
              </a:ext>
            </a:extLst>
          </p:cNvPr>
          <p:cNvSpPr/>
          <p:nvPr/>
        </p:nvSpPr>
        <p:spPr>
          <a:xfrm>
            <a:off x="265471" y="352269"/>
            <a:ext cx="1153678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Genesis 8</a:t>
            </a:r>
          </a:p>
          <a:p>
            <a:r>
              <a:rPr lang="en-US" sz="3600" b="1" dirty="0"/>
              <a:t>20 </a:t>
            </a:r>
            <a:r>
              <a:rPr lang="en-US" sz="3600" dirty="0"/>
              <a:t>Then Noah built an altar to the </a:t>
            </a:r>
            <a:r>
              <a:rPr lang="en-US" sz="3600" cap="small" dirty="0"/>
              <a:t>Lord</a:t>
            </a:r>
            <a:r>
              <a:rPr lang="en-US" sz="3600" dirty="0"/>
              <a:t>, and took of every clean animal and of every clean bird, and offered burnt offerings on the altar. </a:t>
            </a:r>
          </a:p>
          <a:p>
            <a:endParaRPr lang="en-US" sz="3600" b="1" dirty="0"/>
          </a:p>
          <a:p>
            <a:r>
              <a:rPr lang="en-US" sz="3600" b="1" dirty="0"/>
              <a:t>21 </a:t>
            </a:r>
            <a:r>
              <a:rPr lang="en-US" sz="3600" dirty="0"/>
              <a:t>And the </a:t>
            </a:r>
            <a:r>
              <a:rPr lang="en-US" sz="3600" cap="small" dirty="0"/>
              <a:t>Lord</a:t>
            </a:r>
            <a:r>
              <a:rPr lang="en-US" sz="3600" dirty="0"/>
              <a:t> smelled a soothing aroma. Then the </a:t>
            </a:r>
            <a:r>
              <a:rPr lang="en-US" sz="3600" cap="small" dirty="0"/>
              <a:t>Lord</a:t>
            </a:r>
            <a:r>
              <a:rPr lang="en-US" sz="3600" dirty="0"/>
              <a:t> said in His heart, “I will never again curse the ground </a:t>
            </a:r>
            <a:r>
              <a:rPr lang="en-US" sz="3600" u="sng" dirty="0"/>
              <a:t>for man’s sake, although the imagination of man’s heart </a:t>
            </a:r>
            <a:r>
              <a:rPr lang="en-US" sz="3600" i="1" u="sng" dirty="0"/>
              <a:t>is</a:t>
            </a:r>
            <a:r>
              <a:rPr lang="en-US" sz="3600" u="sng" dirty="0"/>
              <a:t> evil from his youth</a:t>
            </a:r>
            <a:r>
              <a:rPr lang="en-US" sz="3600" dirty="0"/>
              <a:t>; nor will I again destroy every living thing as I have done.</a:t>
            </a:r>
          </a:p>
          <a:p>
            <a:br>
              <a:rPr lang="en-US" sz="3600" dirty="0"/>
            </a:b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6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F39F8-B5FB-4D86-A511-4BAFCC19B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8" y="265471"/>
            <a:ext cx="10970342" cy="5911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Genesis 8 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22 </a:t>
            </a:r>
            <a:r>
              <a:rPr lang="en-US" sz="3600" dirty="0"/>
              <a:t>“While the earth remains, Seedtime and harvest, Cold and heat, Winter and summer, And day and night Shall not cease.”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Genesis 9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13 </a:t>
            </a:r>
            <a:r>
              <a:rPr lang="en-US" sz="3600" dirty="0"/>
              <a:t>I set My rainbow in the cloud, and it shall be for the sign of the covenant between Me and the earth.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95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263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Wisner</dc:creator>
  <cp:lastModifiedBy>Jay Wisner</cp:lastModifiedBy>
  <cp:revision>129</cp:revision>
  <dcterms:created xsi:type="dcterms:W3CDTF">2019-10-10T18:52:11Z</dcterms:created>
  <dcterms:modified xsi:type="dcterms:W3CDTF">2020-01-23T00:15:29Z</dcterms:modified>
</cp:coreProperties>
</file>