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4" r:id="rId8"/>
    <p:sldId id="266" r:id="rId9"/>
    <p:sldId id="267" r:id="rId10"/>
    <p:sldId id="268" r:id="rId11"/>
    <p:sldId id="265"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64" d="100"/>
          <a:sy n="64" d="100"/>
        </p:scale>
        <p:origin x="84" y="4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C101E-C2A7-4298-ADF6-B5AF49E77E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5D569F-0480-4C70-9152-C2C5EAD3EC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F4764B-DD8A-4170-A691-2F304811BA8B}"/>
              </a:ext>
            </a:extLst>
          </p:cNvPr>
          <p:cNvSpPr>
            <a:spLocks noGrp="1"/>
          </p:cNvSpPr>
          <p:nvPr>
            <p:ph type="dt" sz="half" idx="10"/>
          </p:nvPr>
        </p:nvSpPr>
        <p:spPr/>
        <p:txBody>
          <a:bodyPr/>
          <a:lstStyle/>
          <a:p>
            <a:fld id="{6362142B-6EDB-45A2-908F-16212A1AC8A2}" type="datetimeFigureOut">
              <a:rPr lang="en-US" smtClean="0"/>
              <a:t>8/29/2019</a:t>
            </a:fld>
            <a:endParaRPr lang="en-US"/>
          </a:p>
        </p:txBody>
      </p:sp>
      <p:sp>
        <p:nvSpPr>
          <p:cNvPr id="5" name="Footer Placeholder 4">
            <a:extLst>
              <a:ext uri="{FF2B5EF4-FFF2-40B4-BE49-F238E27FC236}">
                <a16:creationId xmlns:a16="http://schemas.microsoft.com/office/drawing/2014/main" id="{1B9E8AF1-E5BF-4FED-AB69-CF47BF2046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4537F1-E7BE-46E5-9F7E-76C0DE303D0E}"/>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12349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3FB6-8AB4-438A-9C81-4F7CBDBFDF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882247-D871-4B61-B2DD-34144DAD19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7EBFF-4609-4E33-895A-5B224EC9A153}"/>
              </a:ext>
            </a:extLst>
          </p:cNvPr>
          <p:cNvSpPr>
            <a:spLocks noGrp="1"/>
          </p:cNvSpPr>
          <p:nvPr>
            <p:ph type="dt" sz="half" idx="10"/>
          </p:nvPr>
        </p:nvSpPr>
        <p:spPr/>
        <p:txBody>
          <a:bodyPr/>
          <a:lstStyle/>
          <a:p>
            <a:fld id="{6362142B-6EDB-45A2-908F-16212A1AC8A2}" type="datetimeFigureOut">
              <a:rPr lang="en-US" smtClean="0"/>
              <a:t>8/29/2019</a:t>
            </a:fld>
            <a:endParaRPr lang="en-US"/>
          </a:p>
        </p:txBody>
      </p:sp>
      <p:sp>
        <p:nvSpPr>
          <p:cNvPr id="5" name="Footer Placeholder 4">
            <a:extLst>
              <a:ext uri="{FF2B5EF4-FFF2-40B4-BE49-F238E27FC236}">
                <a16:creationId xmlns:a16="http://schemas.microsoft.com/office/drawing/2014/main" id="{FA9AA704-01FD-4866-B258-9F74E2EA6F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E3E483-520F-4592-A4F6-53AC29069C9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22962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75271D-E63F-4636-8B6C-22453C1716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A29629-DE04-4D1A-B764-F801A74F12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8C71E4-8220-40D5-BCED-EBC78F35CE70}"/>
              </a:ext>
            </a:extLst>
          </p:cNvPr>
          <p:cNvSpPr>
            <a:spLocks noGrp="1"/>
          </p:cNvSpPr>
          <p:nvPr>
            <p:ph type="dt" sz="half" idx="10"/>
          </p:nvPr>
        </p:nvSpPr>
        <p:spPr/>
        <p:txBody>
          <a:bodyPr/>
          <a:lstStyle/>
          <a:p>
            <a:fld id="{6362142B-6EDB-45A2-908F-16212A1AC8A2}" type="datetimeFigureOut">
              <a:rPr lang="en-US" smtClean="0"/>
              <a:t>8/29/2019</a:t>
            </a:fld>
            <a:endParaRPr lang="en-US"/>
          </a:p>
        </p:txBody>
      </p:sp>
      <p:sp>
        <p:nvSpPr>
          <p:cNvPr id="5" name="Footer Placeholder 4">
            <a:extLst>
              <a:ext uri="{FF2B5EF4-FFF2-40B4-BE49-F238E27FC236}">
                <a16:creationId xmlns:a16="http://schemas.microsoft.com/office/drawing/2014/main" id="{4807C81B-E695-4161-8F85-F8E1551122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F8617D-4F56-446B-8DB9-295AA666120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84235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8C4E3-ABEB-49CF-AE2D-33CB2E1562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CE5E8C-C72A-422E-B1A4-1E33D47A17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5831A0-88A7-4267-81F1-51DF0D5D4547}"/>
              </a:ext>
            </a:extLst>
          </p:cNvPr>
          <p:cNvSpPr>
            <a:spLocks noGrp="1"/>
          </p:cNvSpPr>
          <p:nvPr>
            <p:ph type="dt" sz="half" idx="10"/>
          </p:nvPr>
        </p:nvSpPr>
        <p:spPr/>
        <p:txBody>
          <a:bodyPr/>
          <a:lstStyle/>
          <a:p>
            <a:fld id="{6362142B-6EDB-45A2-908F-16212A1AC8A2}" type="datetimeFigureOut">
              <a:rPr lang="en-US" smtClean="0"/>
              <a:t>8/29/2019</a:t>
            </a:fld>
            <a:endParaRPr lang="en-US"/>
          </a:p>
        </p:txBody>
      </p:sp>
      <p:sp>
        <p:nvSpPr>
          <p:cNvPr id="5" name="Footer Placeholder 4">
            <a:extLst>
              <a:ext uri="{FF2B5EF4-FFF2-40B4-BE49-F238E27FC236}">
                <a16:creationId xmlns:a16="http://schemas.microsoft.com/office/drawing/2014/main" id="{1AE6F12B-3C33-4D46-9D82-0EFE0FF61E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63BD03-B9D2-4138-BD40-C99053FC350A}"/>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420343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C784C-1149-4941-AB1E-7B45370D25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A0E37A-CF0F-4938-9866-247F4D399A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BC6105-679C-4CEA-A5B9-353CA96A07FA}"/>
              </a:ext>
            </a:extLst>
          </p:cNvPr>
          <p:cNvSpPr>
            <a:spLocks noGrp="1"/>
          </p:cNvSpPr>
          <p:nvPr>
            <p:ph type="dt" sz="half" idx="10"/>
          </p:nvPr>
        </p:nvSpPr>
        <p:spPr/>
        <p:txBody>
          <a:bodyPr/>
          <a:lstStyle/>
          <a:p>
            <a:fld id="{6362142B-6EDB-45A2-908F-16212A1AC8A2}" type="datetimeFigureOut">
              <a:rPr lang="en-US" smtClean="0"/>
              <a:t>8/29/2019</a:t>
            </a:fld>
            <a:endParaRPr lang="en-US"/>
          </a:p>
        </p:txBody>
      </p:sp>
      <p:sp>
        <p:nvSpPr>
          <p:cNvPr id="5" name="Footer Placeholder 4">
            <a:extLst>
              <a:ext uri="{FF2B5EF4-FFF2-40B4-BE49-F238E27FC236}">
                <a16:creationId xmlns:a16="http://schemas.microsoft.com/office/drawing/2014/main" id="{34F7D50B-4431-4F3F-8F55-CD5320A7E0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8C514-C9BC-46E5-95F3-2ED94392C94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32838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089C7-EA5C-43BB-864B-A049D5FF25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4FF85A-FF99-4959-8A84-0478E14B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72251F-9E75-40ED-A37C-C7697F4E2A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0A454C-B59F-4893-B7AC-A0BDCB535B7A}"/>
              </a:ext>
            </a:extLst>
          </p:cNvPr>
          <p:cNvSpPr>
            <a:spLocks noGrp="1"/>
          </p:cNvSpPr>
          <p:nvPr>
            <p:ph type="dt" sz="half" idx="10"/>
          </p:nvPr>
        </p:nvSpPr>
        <p:spPr/>
        <p:txBody>
          <a:bodyPr/>
          <a:lstStyle/>
          <a:p>
            <a:fld id="{6362142B-6EDB-45A2-908F-16212A1AC8A2}" type="datetimeFigureOut">
              <a:rPr lang="en-US" smtClean="0"/>
              <a:t>8/29/2019</a:t>
            </a:fld>
            <a:endParaRPr lang="en-US"/>
          </a:p>
        </p:txBody>
      </p:sp>
      <p:sp>
        <p:nvSpPr>
          <p:cNvPr id="6" name="Footer Placeholder 5">
            <a:extLst>
              <a:ext uri="{FF2B5EF4-FFF2-40B4-BE49-F238E27FC236}">
                <a16:creationId xmlns:a16="http://schemas.microsoft.com/office/drawing/2014/main" id="{CDDEB19F-75AC-4489-A630-E49F0EE183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BF89A0-5C74-4FF3-BEE2-EB293B482347}"/>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331005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39768-D8C5-4B2A-A3A9-E6635B3C62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D2F01A-8A4C-4570-A309-B15A05656D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B035EB-3D6A-40D2-9BC3-9CB861A02D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74357E-19E7-49A1-8286-E1A7CA3FA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3D82C86-BC95-4E58-B88B-DAD631391C4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2B3C1A-D7EE-45CB-AF20-085D00C48966}"/>
              </a:ext>
            </a:extLst>
          </p:cNvPr>
          <p:cNvSpPr>
            <a:spLocks noGrp="1"/>
          </p:cNvSpPr>
          <p:nvPr>
            <p:ph type="dt" sz="half" idx="10"/>
          </p:nvPr>
        </p:nvSpPr>
        <p:spPr/>
        <p:txBody>
          <a:bodyPr/>
          <a:lstStyle/>
          <a:p>
            <a:fld id="{6362142B-6EDB-45A2-908F-16212A1AC8A2}" type="datetimeFigureOut">
              <a:rPr lang="en-US" smtClean="0"/>
              <a:t>8/29/2019</a:t>
            </a:fld>
            <a:endParaRPr lang="en-US"/>
          </a:p>
        </p:txBody>
      </p:sp>
      <p:sp>
        <p:nvSpPr>
          <p:cNvPr id="8" name="Footer Placeholder 7">
            <a:extLst>
              <a:ext uri="{FF2B5EF4-FFF2-40B4-BE49-F238E27FC236}">
                <a16:creationId xmlns:a16="http://schemas.microsoft.com/office/drawing/2014/main" id="{B6E8E6D3-44AE-4780-8542-36E4A52BF1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1EA03E-3B95-499B-B86C-3A6CD854FD79}"/>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56481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334C6-5E86-427B-8112-FC5DF94D24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4EA594-81BB-43FC-B95D-30C65FDD9082}"/>
              </a:ext>
            </a:extLst>
          </p:cNvPr>
          <p:cNvSpPr>
            <a:spLocks noGrp="1"/>
          </p:cNvSpPr>
          <p:nvPr>
            <p:ph type="dt" sz="half" idx="10"/>
          </p:nvPr>
        </p:nvSpPr>
        <p:spPr/>
        <p:txBody>
          <a:bodyPr/>
          <a:lstStyle/>
          <a:p>
            <a:fld id="{6362142B-6EDB-45A2-908F-16212A1AC8A2}" type="datetimeFigureOut">
              <a:rPr lang="en-US" smtClean="0"/>
              <a:t>8/29/2019</a:t>
            </a:fld>
            <a:endParaRPr lang="en-US"/>
          </a:p>
        </p:txBody>
      </p:sp>
      <p:sp>
        <p:nvSpPr>
          <p:cNvPr id="4" name="Footer Placeholder 3">
            <a:extLst>
              <a:ext uri="{FF2B5EF4-FFF2-40B4-BE49-F238E27FC236}">
                <a16:creationId xmlns:a16="http://schemas.microsoft.com/office/drawing/2014/main" id="{700F1CB9-F52E-4B39-867B-27DB1C98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4D1174-1453-4BFA-AC8E-88851284E806}"/>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27307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90EA9F-5D19-4A96-AED9-DBA253D2F6E2}"/>
              </a:ext>
            </a:extLst>
          </p:cNvPr>
          <p:cNvSpPr>
            <a:spLocks noGrp="1"/>
          </p:cNvSpPr>
          <p:nvPr>
            <p:ph type="dt" sz="half" idx="10"/>
          </p:nvPr>
        </p:nvSpPr>
        <p:spPr/>
        <p:txBody>
          <a:bodyPr/>
          <a:lstStyle/>
          <a:p>
            <a:fld id="{6362142B-6EDB-45A2-908F-16212A1AC8A2}" type="datetimeFigureOut">
              <a:rPr lang="en-US" smtClean="0"/>
              <a:t>8/29/2019</a:t>
            </a:fld>
            <a:endParaRPr lang="en-US"/>
          </a:p>
        </p:txBody>
      </p:sp>
      <p:sp>
        <p:nvSpPr>
          <p:cNvPr id="3" name="Footer Placeholder 2">
            <a:extLst>
              <a:ext uri="{FF2B5EF4-FFF2-40B4-BE49-F238E27FC236}">
                <a16:creationId xmlns:a16="http://schemas.microsoft.com/office/drawing/2014/main" id="{1B373C87-961D-4F30-B4E5-FFAF80CD9E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4C156E-58CD-4069-82CE-8E52F698A2E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127151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2334A-1731-429A-B6B4-2BD99E487A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EEAEAA-B1E8-4941-8E63-7A248AD166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B142CC-730E-450F-A2A9-C6BFADC83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BDFB7E-D49C-4479-9527-33AC267853C4}"/>
              </a:ext>
            </a:extLst>
          </p:cNvPr>
          <p:cNvSpPr>
            <a:spLocks noGrp="1"/>
          </p:cNvSpPr>
          <p:nvPr>
            <p:ph type="dt" sz="half" idx="10"/>
          </p:nvPr>
        </p:nvSpPr>
        <p:spPr/>
        <p:txBody>
          <a:bodyPr/>
          <a:lstStyle/>
          <a:p>
            <a:fld id="{6362142B-6EDB-45A2-908F-16212A1AC8A2}" type="datetimeFigureOut">
              <a:rPr lang="en-US" smtClean="0"/>
              <a:t>8/29/2019</a:t>
            </a:fld>
            <a:endParaRPr lang="en-US"/>
          </a:p>
        </p:txBody>
      </p:sp>
      <p:sp>
        <p:nvSpPr>
          <p:cNvPr id="6" name="Footer Placeholder 5">
            <a:extLst>
              <a:ext uri="{FF2B5EF4-FFF2-40B4-BE49-F238E27FC236}">
                <a16:creationId xmlns:a16="http://schemas.microsoft.com/office/drawing/2014/main" id="{C29B03F1-012F-4D39-8D47-E7EA52BFBA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A63E0F-B382-4F7C-94E5-FEC2511016C5}"/>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0982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D41A-F7A9-4388-98AB-1EF6D7084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E085A4-1E1D-4E43-83A0-B2A09FCDEF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E96829-3AA1-44F4-AB3E-77FEB0A4AA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CF8CA5-EF18-47A3-B3C9-CB19BC6558B6}"/>
              </a:ext>
            </a:extLst>
          </p:cNvPr>
          <p:cNvSpPr>
            <a:spLocks noGrp="1"/>
          </p:cNvSpPr>
          <p:nvPr>
            <p:ph type="dt" sz="half" idx="10"/>
          </p:nvPr>
        </p:nvSpPr>
        <p:spPr/>
        <p:txBody>
          <a:bodyPr/>
          <a:lstStyle/>
          <a:p>
            <a:fld id="{6362142B-6EDB-45A2-908F-16212A1AC8A2}" type="datetimeFigureOut">
              <a:rPr lang="en-US" smtClean="0"/>
              <a:t>8/29/2019</a:t>
            </a:fld>
            <a:endParaRPr lang="en-US"/>
          </a:p>
        </p:txBody>
      </p:sp>
      <p:sp>
        <p:nvSpPr>
          <p:cNvPr id="6" name="Footer Placeholder 5">
            <a:extLst>
              <a:ext uri="{FF2B5EF4-FFF2-40B4-BE49-F238E27FC236}">
                <a16:creationId xmlns:a16="http://schemas.microsoft.com/office/drawing/2014/main" id="{95E272FC-0FAE-4501-A020-3C892FCD0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0A7E61-3268-48CA-A17E-7E57ADC2AEF5}"/>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229676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04F73E-FC7C-459B-BCD2-744C077B86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42FCC8-1707-43E8-BE2D-454557AF6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DBBD91-3394-4B29-9A8A-BC2E28BF11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2142B-6EDB-45A2-908F-16212A1AC8A2}" type="datetimeFigureOut">
              <a:rPr lang="en-US" smtClean="0"/>
              <a:t>8/29/2019</a:t>
            </a:fld>
            <a:endParaRPr lang="en-US"/>
          </a:p>
        </p:txBody>
      </p:sp>
      <p:sp>
        <p:nvSpPr>
          <p:cNvPr id="5" name="Footer Placeholder 4">
            <a:extLst>
              <a:ext uri="{FF2B5EF4-FFF2-40B4-BE49-F238E27FC236}">
                <a16:creationId xmlns:a16="http://schemas.microsoft.com/office/drawing/2014/main" id="{431D6AD7-9882-4B37-B672-D512CC4BA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F080D3-EEA7-4C1C-A1C8-7986962E63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A30CC-B8EB-4BC9-86D5-36A0594B46E8}" type="slidenum">
              <a:rPr lang="en-US" smtClean="0"/>
              <a:t>‹#›</a:t>
            </a:fld>
            <a:endParaRPr lang="en-US"/>
          </a:p>
        </p:txBody>
      </p:sp>
    </p:spTree>
    <p:extLst>
      <p:ext uri="{BB962C8B-B14F-4D97-AF65-F5344CB8AC3E}">
        <p14:creationId xmlns:p14="http://schemas.microsoft.com/office/powerpoint/2010/main" val="1941026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8C675E-0DEF-4D3B-9BF4-003A7B9B54B8}"/>
              </a:ext>
            </a:extLst>
          </p:cNvPr>
          <p:cNvSpPr>
            <a:spLocks noGrp="1"/>
          </p:cNvSpPr>
          <p:nvPr>
            <p:ph type="subTitle" idx="1"/>
          </p:nvPr>
        </p:nvSpPr>
        <p:spPr>
          <a:xfrm>
            <a:off x="233915" y="361506"/>
            <a:ext cx="11713245" cy="6054283"/>
          </a:xfrm>
        </p:spPr>
        <p:txBody>
          <a:bodyPr>
            <a:noAutofit/>
          </a:bodyPr>
          <a:lstStyle/>
          <a:p>
            <a:r>
              <a:rPr lang="en-US" sz="5400" dirty="0"/>
              <a:t>Thrive Discipleship &amp; Apologetics</a:t>
            </a:r>
          </a:p>
          <a:p>
            <a:pPr>
              <a:lnSpc>
                <a:spcPct val="100000"/>
              </a:lnSpc>
            </a:pPr>
            <a:r>
              <a:rPr lang="en-US" dirty="0"/>
              <a:t>Proverbs 11</a:t>
            </a:r>
          </a:p>
          <a:p>
            <a:pPr>
              <a:lnSpc>
                <a:spcPct val="100000"/>
              </a:lnSpc>
            </a:pPr>
            <a:r>
              <a:rPr lang="en-US" dirty="0"/>
              <a:t>28 Those who trust in their riches will fall,                                                                                                        but the righteous will </a:t>
            </a:r>
            <a:r>
              <a:rPr lang="en-US" b="1" dirty="0"/>
              <a:t>thrive</a:t>
            </a:r>
            <a:r>
              <a:rPr lang="en-US" dirty="0"/>
              <a:t> like a green leaf.</a:t>
            </a:r>
          </a:p>
          <a:p>
            <a:pPr>
              <a:lnSpc>
                <a:spcPct val="100000"/>
              </a:lnSpc>
            </a:pPr>
            <a:r>
              <a:rPr lang="en-US" dirty="0"/>
              <a:t>Jude</a:t>
            </a:r>
          </a:p>
          <a:p>
            <a:pPr>
              <a:lnSpc>
                <a:spcPct val="100000"/>
              </a:lnSpc>
            </a:pPr>
            <a:r>
              <a:rPr lang="en-US" dirty="0"/>
              <a:t>3</a:t>
            </a:r>
            <a:r>
              <a:rPr lang="en-US" b="1" dirty="0"/>
              <a:t> </a:t>
            </a:r>
            <a:r>
              <a:rPr lang="en-US" dirty="0"/>
              <a:t>Beloved, while I was very diligent to write to you concerning our common salvation, I found it necessary to write to you exhorting you to </a:t>
            </a:r>
            <a:r>
              <a:rPr lang="en-US" b="1" dirty="0"/>
              <a:t>contend earnestly for the faith </a:t>
            </a:r>
            <a:r>
              <a:rPr lang="en-US" dirty="0"/>
              <a:t>which was once for all delivered to the saints.</a:t>
            </a:r>
          </a:p>
          <a:p>
            <a:pPr>
              <a:lnSpc>
                <a:spcPct val="100000"/>
              </a:lnSpc>
            </a:pPr>
            <a:r>
              <a:rPr lang="en-US" sz="5400" dirty="0"/>
              <a:t>God In The Scriptures</a:t>
            </a:r>
            <a:r>
              <a:rPr lang="en-US" b="1" dirty="0"/>
              <a:t> </a:t>
            </a:r>
          </a:p>
          <a:p>
            <a:r>
              <a:rPr lang="en-US" dirty="0"/>
              <a:t>Psalm 90</a:t>
            </a:r>
          </a:p>
          <a:p>
            <a:r>
              <a:rPr lang="en-US" dirty="0"/>
              <a:t>2 Before the mountains were brought forth, Or ever You had formed the earth and the world, Even </a:t>
            </a:r>
            <a:r>
              <a:rPr lang="en-US" b="1" dirty="0"/>
              <a:t>from everlasting to everlasting, You </a:t>
            </a:r>
            <a:r>
              <a:rPr lang="en-US" b="1" i="1" dirty="0"/>
              <a:t>are</a:t>
            </a:r>
            <a:r>
              <a:rPr lang="en-US" b="1" dirty="0"/>
              <a:t> God. </a:t>
            </a:r>
            <a:endParaRPr lang="en-US" sz="3600" b="1" dirty="0"/>
          </a:p>
        </p:txBody>
      </p:sp>
    </p:spTree>
    <p:extLst>
      <p:ext uri="{BB962C8B-B14F-4D97-AF65-F5344CB8AC3E}">
        <p14:creationId xmlns:p14="http://schemas.microsoft.com/office/powerpoint/2010/main" val="2408213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C5DD098-3E40-41A7-B490-DF4F64323E07}"/>
              </a:ext>
            </a:extLst>
          </p:cNvPr>
          <p:cNvGraphicFramePr>
            <a:graphicFrameLocks noGrp="1"/>
          </p:cNvGraphicFramePr>
          <p:nvPr>
            <p:ph idx="1"/>
            <p:extLst>
              <p:ext uri="{D42A27DB-BD31-4B8C-83A1-F6EECF244321}">
                <p14:modId xmlns:p14="http://schemas.microsoft.com/office/powerpoint/2010/main" val="2862505404"/>
              </p:ext>
            </p:extLst>
          </p:nvPr>
        </p:nvGraphicFramePr>
        <p:xfrm>
          <a:off x="179882" y="-96840"/>
          <a:ext cx="11767278" cy="6888480"/>
        </p:xfrm>
        <a:graphic>
          <a:graphicData uri="http://schemas.openxmlformats.org/drawingml/2006/table">
            <a:tbl>
              <a:tblPr firstRow="1" firstCol="1" bandRow="1">
                <a:tableStyleId>{5C22544A-7EE6-4342-B048-85BDC9FD1C3A}</a:tableStyleId>
              </a:tblPr>
              <a:tblGrid>
                <a:gridCol w="2956263">
                  <a:extLst>
                    <a:ext uri="{9D8B030D-6E8A-4147-A177-3AD203B41FA5}">
                      <a16:colId xmlns:a16="http://schemas.microsoft.com/office/drawing/2014/main" val="648664122"/>
                    </a:ext>
                  </a:extLst>
                </a:gridCol>
                <a:gridCol w="2826546">
                  <a:extLst>
                    <a:ext uri="{9D8B030D-6E8A-4147-A177-3AD203B41FA5}">
                      <a16:colId xmlns:a16="http://schemas.microsoft.com/office/drawing/2014/main" val="685969968"/>
                    </a:ext>
                  </a:extLst>
                </a:gridCol>
                <a:gridCol w="2286609">
                  <a:extLst>
                    <a:ext uri="{9D8B030D-6E8A-4147-A177-3AD203B41FA5}">
                      <a16:colId xmlns:a16="http://schemas.microsoft.com/office/drawing/2014/main" val="290485630"/>
                    </a:ext>
                  </a:extLst>
                </a:gridCol>
                <a:gridCol w="3697860">
                  <a:extLst>
                    <a:ext uri="{9D8B030D-6E8A-4147-A177-3AD203B41FA5}">
                      <a16:colId xmlns:a16="http://schemas.microsoft.com/office/drawing/2014/main" val="2924642467"/>
                    </a:ext>
                  </a:extLst>
                </a:gridCol>
              </a:tblGrid>
              <a:tr h="6159388">
                <a:tc>
                  <a:txBody>
                    <a:bodyPr/>
                    <a:lstStyle/>
                    <a:p>
                      <a:pPr marL="0" marR="0">
                        <a:lnSpc>
                          <a:spcPct val="100000"/>
                        </a:lnSpc>
                        <a:spcBef>
                          <a:spcPts val="0"/>
                        </a:spcBef>
                        <a:spcAft>
                          <a:spcPts val="750"/>
                        </a:spcAft>
                      </a:pPr>
                      <a:endParaRPr lang="en-US" sz="2400" baseline="0" dirty="0">
                        <a:solidFill>
                          <a:schemeClr val="tx1"/>
                        </a:solidFill>
                        <a:effectLst/>
                      </a:endParaRPr>
                    </a:p>
                    <a:p>
                      <a:pPr marL="0" marR="0">
                        <a:lnSpc>
                          <a:spcPct val="100000"/>
                        </a:lnSpc>
                        <a:spcBef>
                          <a:spcPts val="0"/>
                        </a:spcBef>
                        <a:spcAft>
                          <a:spcPts val="750"/>
                        </a:spcAft>
                      </a:pPr>
                      <a:r>
                        <a:rPr lang="en-US" sz="2400" baseline="0" dirty="0">
                          <a:solidFill>
                            <a:schemeClr val="tx1"/>
                          </a:solidFill>
                          <a:effectLst/>
                        </a:rPr>
                        <a:t>Mark 1                     10 And immediately, coming up from the water, He saw the heavens parting and the Spirit descending upon Him like a dove. </a:t>
                      </a:r>
                    </a:p>
                    <a:p>
                      <a:pPr marL="0" marR="0">
                        <a:lnSpc>
                          <a:spcPct val="100000"/>
                        </a:lnSpc>
                        <a:spcBef>
                          <a:spcPts val="0"/>
                        </a:spcBef>
                        <a:spcAft>
                          <a:spcPts val="750"/>
                        </a:spcAft>
                      </a:pPr>
                      <a:r>
                        <a:rPr lang="en-US" sz="2400" baseline="0" dirty="0">
                          <a:solidFill>
                            <a:schemeClr val="tx1"/>
                          </a:solidFill>
                          <a:effectLst/>
                        </a:rPr>
                        <a:t>11 Then a voice came from heaven, “You are My beloved Son, in whom I am well pleased.”</a:t>
                      </a:r>
                      <a:endParaRPr lang="en-US" sz="2400" baseline="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988" marR="60988" marT="0" marB="0">
                    <a:solidFill>
                      <a:schemeClr val="bg1"/>
                    </a:solidFill>
                  </a:tcPr>
                </a:tc>
                <a:tc>
                  <a:txBody>
                    <a:bodyPr/>
                    <a:lstStyle/>
                    <a:p>
                      <a:pPr marL="0" marR="0">
                        <a:lnSpc>
                          <a:spcPct val="100000"/>
                        </a:lnSpc>
                        <a:spcBef>
                          <a:spcPts val="0"/>
                        </a:spcBef>
                        <a:spcAft>
                          <a:spcPts val="750"/>
                        </a:spcAft>
                      </a:pPr>
                      <a:endParaRPr lang="en-US" sz="2400" baseline="0" dirty="0">
                        <a:solidFill>
                          <a:schemeClr val="tx1"/>
                        </a:solidFill>
                        <a:effectLst/>
                      </a:endParaRPr>
                    </a:p>
                    <a:p>
                      <a:pPr marL="0" marR="0">
                        <a:lnSpc>
                          <a:spcPct val="100000"/>
                        </a:lnSpc>
                        <a:spcBef>
                          <a:spcPts val="0"/>
                        </a:spcBef>
                        <a:spcAft>
                          <a:spcPts val="750"/>
                        </a:spcAft>
                      </a:pPr>
                      <a:r>
                        <a:rPr lang="en-US" sz="2400" baseline="0" dirty="0">
                          <a:solidFill>
                            <a:schemeClr val="tx1"/>
                          </a:solidFill>
                          <a:effectLst/>
                        </a:rPr>
                        <a:t>Matthew 3               16 When He had been baptized, Jesus came up immediately from the water; and behold, the heavens were opened to Him, and He saw the Spirit of God descending like a dove and alighting upon Him.</a:t>
                      </a:r>
                      <a:endParaRPr lang="en-US" sz="2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88" marR="60988" marT="0" marB="0">
                    <a:solidFill>
                      <a:schemeClr val="bg1"/>
                    </a:solidFill>
                  </a:tcPr>
                </a:tc>
                <a:tc>
                  <a:txBody>
                    <a:bodyPr/>
                    <a:lstStyle/>
                    <a:p>
                      <a:pPr marL="0" marR="0">
                        <a:lnSpc>
                          <a:spcPct val="100000"/>
                        </a:lnSpc>
                        <a:spcBef>
                          <a:spcPts val="0"/>
                        </a:spcBef>
                        <a:spcAft>
                          <a:spcPts val="0"/>
                        </a:spcAft>
                      </a:pPr>
                      <a:endParaRPr lang="en-US" sz="2400" baseline="0" dirty="0">
                        <a:solidFill>
                          <a:schemeClr val="tx1"/>
                        </a:solidFill>
                        <a:effectLst/>
                      </a:endParaRPr>
                    </a:p>
                    <a:p>
                      <a:pPr marL="0" marR="0">
                        <a:lnSpc>
                          <a:spcPct val="100000"/>
                        </a:lnSpc>
                        <a:spcBef>
                          <a:spcPts val="0"/>
                        </a:spcBef>
                        <a:spcAft>
                          <a:spcPts val="0"/>
                        </a:spcAft>
                      </a:pPr>
                      <a:r>
                        <a:rPr lang="en-US" sz="2400" baseline="0" dirty="0">
                          <a:solidFill>
                            <a:schemeClr val="tx1"/>
                          </a:solidFill>
                          <a:effectLst/>
                        </a:rPr>
                        <a:t>Luke 3            22 And the Holy Spirit descended in bodily form like a dove upon Him, and a voice came from heaven which said, “You are My beloved Son; in You I am well pleased.”</a:t>
                      </a:r>
                      <a:endParaRPr lang="en-US" sz="2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88" marR="60988" marT="0" marB="0">
                    <a:solidFill>
                      <a:schemeClr val="bg1"/>
                    </a:solidFill>
                  </a:tcPr>
                </a:tc>
                <a:tc>
                  <a:txBody>
                    <a:bodyPr/>
                    <a:lstStyle/>
                    <a:p>
                      <a:pPr marL="0" marR="0">
                        <a:lnSpc>
                          <a:spcPct val="100000"/>
                        </a:lnSpc>
                        <a:spcBef>
                          <a:spcPts val="0"/>
                        </a:spcBef>
                        <a:spcAft>
                          <a:spcPts val="750"/>
                        </a:spcAft>
                      </a:pPr>
                      <a:endParaRPr lang="en-US" sz="2400" baseline="0" dirty="0">
                        <a:solidFill>
                          <a:schemeClr val="tx1"/>
                        </a:solidFill>
                        <a:effectLst/>
                      </a:endParaRPr>
                    </a:p>
                    <a:p>
                      <a:pPr marL="0" marR="0">
                        <a:lnSpc>
                          <a:spcPct val="100000"/>
                        </a:lnSpc>
                        <a:spcBef>
                          <a:spcPts val="0"/>
                        </a:spcBef>
                        <a:spcAft>
                          <a:spcPts val="750"/>
                        </a:spcAft>
                      </a:pPr>
                      <a:r>
                        <a:rPr lang="en-US" sz="2400" baseline="0" dirty="0">
                          <a:solidFill>
                            <a:schemeClr val="tx1"/>
                          </a:solidFill>
                          <a:effectLst/>
                        </a:rPr>
                        <a:t>John 1                                 32 And John bore witness, saying, “I saw the Spirit descending from heaven like a dove, and He remained upon Him.             </a:t>
                      </a:r>
                    </a:p>
                    <a:p>
                      <a:pPr marL="0" marR="0">
                        <a:lnSpc>
                          <a:spcPct val="100000"/>
                        </a:lnSpc>
                        <a:spcBef>
                          <a:spcPts val="0"/>
                        </a:spcBef>
                        <a:spcAft>
                          <a:spcPts val="750"/>
                        </a:spcAft>
                      </a:pPr>
                      <a:r>
                        <a:rPr lang="en-US" sz="2400" baseline="0" dirty="0">
                          <a:solidFill>
                            <a:schemeClr val="tx1"/>
                          </a:solidFill>
                          <a:effectLst/>
                        </a:rPr>
                        <a:t>33 I did not know Him, but He who sent me to baptize with water said to me, ‘Upon whom you see the Spirit descending, and remaining on Him, this is He who baptizes with the Holy Spirit.’      </a:t>
                      </a:r>
                    </a:p>
                    <a:p>
                      <a:pPr marL="0" marR="0">
                        <a:lnSpc>
                          <a:spcPct val="100000"/>
                        </a:lnSpc>
                        <a:spcBef>
                          <a:spcPts val="0"/>
                        </a:spcBef>
                        <a:spcAft>
                          <a:spcPts val="750"/>
                        </a:spcAft>
                      </a:pPr>
                      <a:r>
                        <a:rPr lang="en-US" sz="2400" baseline="0" dirty="0">
                          <a:solidFill>
                            <a:schemeClr val="tx1"/>
                          </a:solidFill>
                          <a:effectLst/>
                        </a:rPr>
                        <a:t>34 And I have seen and testified that this is the Son of God.” </a:t>
                      </a:r>
                      <a:endParaRPr lang="en-US" sz="2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88" marR="60988" marT="0" marB="0">
                    <a:solidFill>
                      <a:schemeClr val="bg1"/>
                    </a:solidFill>
                  </a:tcPr>
                </a:tc>
                <a:extLst>
                  <a:ext uri="{0D108BD9-81ED-4DB2-BD59-A6C34878D82A}">
                    <a16:rowId xmlns:a16="http://schemas.microsoft.com/office/drawing/2014/main" val="694735392"/>
                  </a:ext>
                </a:extLst>
              </a:tr>
            </a:tbl>
          </a:graphicData>
        </a:graphic>
      </p:graphicFrame>
    </p:spTree>
    <p:extLst>
      <p:ext uri="{BB962C8B-B14F-4D97-AF65-F5344CB8AC3E}">
        <p14:creationId xmlns:p14="http://schemas.microsoft.com/office/powerpoint/2010/main" val="959357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ED060A-84A4-4298-A1E7-65310F1C9739}"/>
              </a:ext>
            </a:extLst>
          </p:cNvPr>
          <p:cNvSpPr>
            <a:spLocks noGrp="1"/>
          </p:cNvSpPr>
          <p:nvPr>
            <p:ph idx="1"/>
          </p:nvPr>
        </p:nvSpPr>
        <p:spPr>
          <a:xfrm>
            <a:off x="404734" y="464695"/>
            <a:ext cx="11287594" cy="6011056"/>
          </a:xfrm>
        </p:spPr>
        <p:txBody>
          <a:bodyPr/>
          <a:lstStyle/>
          <a:p>
            <a:pPr marL="0" indent="0">
              <a:buNone/>
            </a:pPr>
            <a:r>
              <a:rPr lang="en-US" b="1" dirty="0"/>
              <a:t>John 14</a:t>
            </a:r>
          </a:p>
          <a:p>
            <a:pPr marL="0" indent="0">
              <a:buNone/>
            </a:pPr>
            <a:r>
              <a:rPr lang="en-US" b="1" dirty="0"/>
              <a:t>16</a:t>
            </a:r>
            <a:r>
              <a:rPr lang="en-US" dirty="0"/>
              <a:t> And I will ask the Father, and he will give you another advocate to help you and be with you forever— </a:t>
            </a:r>
          </a:p>
          <a:p>
            <a:pPr marL="0" indent="0">
              <a:buNone/>
            </a:pPr>
            <a:r>
              <a:rPr lang="en-US" b="1" dirty="0"/>
              <a:t>17</a:t>
            </a:r>
            <a:r>
              <a:rPr lang="en-US" dirty="0"/>
              <a:t> the Spirit of truth. The world cannot accept him, because it neither sees him nor knows him. But you know him, for he lives with you and will be in you.</a:t>
            </a:r>
          </a:p>
          <a:p>
            <a:pPr marL="0" indent="0">
              <a:buNone/>
            </a:pPr>
            <a:endParaRPr lang="en-US" dirty="0"/>
          </a:p>
          <a:p>
            <a:pPr marL="0" indent="0">
              <a:buNone/>
            </a:pPr>
            <a:r>
              <a:rPr lang="en-US" b="1" dirty="0"/>
              <a:t>Romans 14</a:t>
            </a:r>
          </a:p>
          <a:p>
            <a:pPr marL="0" indent="0">
              <a:buNone/>
            </a:pPr>
            <a:r>
              <a:rPr lang="en-US" b="1" dirty="0"/>
              <a:t>17</a:t>
            </a:r>
            <a:r>
              <a:rPr lang="en-US" dirty="0"/>
              <a:t> For the kingdom of God is not a matter of eating and drinking, but of righteousness, peace and joy in the Holy Spirit, </a:t>
            </a:r>
          </a:p>
          <a:p>
            <a:pPr marL="0" indent="0">
              <a:buNone/>
            </a:pPr>
            <a:r>
              <a:rPr lang="en-US" b="1" dirty="0"/>
              <a:t>18</a:t>
            </a:r>
            <a:r>
              <a:rPr lang="en-US" dirty="0"/>
              <a:t> because anyone who serves Christ in this way is pleasing to God and receives human approval.</a:t>
            </a:r>
          </a:p>
          <a:p>
            <a:pPr marL="0" indent="0">
              <a:buNone/>
            </a:pPr>
            <a:endParaRPr lang="en-US" dirty="0"/>
          </a:p>
        </p:txBody>
      </p:sp>
    </p:spTree>
    <p:extLst>
      <p:ext uri="{BB962C8B-B14F-4D97-AF65-F5344CB8AC3E}">
        <p14:creationId xmlns:p14="http://schemas.microsoft.com/office/powerpoint/2010/main" val="2808212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160B08-9F28-4276-B7C9-FBF4FA3C73E0}"/>
              </a:ext>
            </a:extLst>
          </p:cNvPr>
          <p:cNvSpPr>
            <a:spLocks noGrp="1"/>
          </p:cNvSpPr>
          <p:nvPr>
            <p:ph idx="1"/>
          </p:nvPr>
        </p:nvSpPr>
        <p:spPr>
          <a:xfrm>
            <a:off x="539646" y="539646"/>
            <a:ext cx="11017770" cy="5786203"/>
          </a:xfrm>
        </p:spPr>
        <p:txBody>
          <a:bodyPr>
            <a:normAutofit lnSpcReduction="10000"/>
          </a:bodyPr>
          <a:lstStyle/>
          <a:p>
            <a:pPr marL="0" indent="0">
              <a:buNone/>
            </a:pPr>
            <a:r>
              <a:rPr lang="en-US" sz="3200" b="1" dirty="0"/>
              <a:t>2 Corinthians 13</a:t>
            </a:r>
          </a:p>
          <a:p>
            <a:pPr marL="0" indent="0">
              <a:buNone/>
            </a:pPr>
            <a:r>
              <a:rPr lang="en-US" sz="3200" b="1" dirty="0"/>
              <a:t>14</a:t>
            </a:r>
            <a:r>
              <a:rPr lang="en-US" sz="3200" dirty="0"/>
              <a:t> The grace of the Lord Jesus Christ, and the love of God, and the communion of the Holy Spirit be with you all. Amen.</a:t>
            </a:r>
          </a:p>
          <a:p>
            <a:pPr marL="0" indent="0">
              <a:buNone/>
            </a:pPr>
            <a:endParaRPr lang="en-US" sz="3200" dirty="0"/>
          </a:p>
          <a:p>
            <a:pPr marL="0" indent="0">
              <a:buNone/>
            </a:pPr>
            <a:r>
              <a:rPr lang="en-US" sz="3200" b="1" dirty="0"/>
              <a:t>Colossians 2</a:t>
            </a:r>
          </a:p>
          <a:p>
            <a:pPr marL="0" indent="0">
              <a:buNone/>
            </a:pPr>
            <a:r>
              <a:rPr lang="en-US" sz="3200" b="1" dirty="0"/>
              <a:t>9</a:t>
            </a:r>
            <a:r>
              <a:rPr lang="en-US" sz="3200" dirty="0"/>
              <a:t> For in Him dwells all the fullness of the Godhead bodily;</a:t>
            </a:r>
          </a:p>
          <a:p>
            <a:pPr marL="0" indent="0">
              <a:buNone/>
            </a:pPr>
            <a:endParaRPr lang="en-US" sz="3200" dirty="0"/>
          </a:p>
          <a:p>
            <a:pPr marL="0" indent="0">
              <a:buNone/>
            </a:pPr>
            <a:r>
              <a:rPr lang="en-US" sz="3200" b="1" dirty="0"/>
              <a:t>Romans 1</a:t>
            </a:r>
          </a:p>
          <a:p>
            <a:pPr marL="0" indent="0">
              <a:buNone/>
            </a:pPr>
            <a:r>
              <a:rPr lang="en-US" sz="3200" b="1" dirty="0"/>
              <a:t>20 </a:t>
            </a:r>
            <a:r>
              <a:rPr lang="en-US" sz="3200" dirty="0"/>
              <a:t>For since the creation of the world His invisible </a:t>
            </a:r>
            <a:r>
              <a:rPr lang="en-US" sz="3200" i="1" dirty="0"/>
              <a:t>attributes</a:t>
            </a:r>
            <a:r>
              <a:rPr lang="en-US" sz="3200" dirty="0"/>
              <a:t> are clearly seen, being understood by the things that are made, </a:t>
            </a:r>
            <a:r>
              <a:rPr lang="en-US" sz="3200" i="1" dirty="0"/>
              <a:t>even</a:t>
            </a:r>
            <a:r>
              <a:rPr lang="en-US" sz="3200" dirty="0"/>
              <a:t> His eternal power and Godhead, so that they are without excuse,</a:t>
            </a:r>
          </a:p>
          <a:p>
            <a:pPr marL="0" indent="0">
              <a:buNone/>
            </a:pPr>
            <a:endParaRPr lang="en-US" dirty="0"/>
          </a:p>
        </p:txBody>
      </p:sp>
    </p:spTree>
    <p:extLst>
      <p:ext uri="{BB962C8B-B14F-4D97-AF65-F5344CB8AC3E}">
        <p14:creationId xmlns:p14="http://schemas.microsoft.com/office/powerpoint/2010/main" val="597918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D7D0D5-AF51-4E96-89E0-C6E02E2AF51D}"/>
              </a:ext>
            </a:extLst>
          </p:cNvPr>
          <p:cNvSpPr>
            <a:spLocks noGrp="1"/>
          </p:cNvSpPr>
          <p:nvPr>
            <p:ph idx="1"/>
          </p:nvPr>
        </p:nvSpPr>
        <p:spPr>
          <a:xfrm>
            <a:off x="419725" y="389744"/>
            <a:ext cx="11422505" cy="6011056"/>
          </a:xfrm>
        </p:spPr>
        <p:txBody>
          <a:bodyPr>
            <a:normAutofit/>
          </a:bodyPr>
          <a:lstStyle/>
          <a:p>
            <a:pPr marL="0" indent="0">
              <a:buNone/>
            </a:pPr>
            <a:r>
              <a:rPr lang="en-US" dirty="0"/>
              <a:t>Genesis 1:1 In the beginning God (</a:t>
            </a:r>
            <a:r>
              <a:rPr lang="he-IL" dirty="0"/>
              <a:t>אֵת</a:t>
            </a:r>
            <a:r>
              <a:rPr lang="en-US" dirty="0"/>
              <a:t>) created the heavens and the earth.</a:t>
            </a:r>
          </a:p>
          <a:p>
            <a:pPr marL="0" indent="0">
              <a:buNone/>
            </a:pPr>
            <a:r>
              <a:rPr lang="en-US" dirty="0"/>
              <a:t>Psalm 119 Begins with </a:t>
            </a:r>
            <a:r>
              <a:rPr lang="he-IL" sz="3200" dirty="0"/>
              <a:t>א</a:t>
            </a:r>
            <a:r>
              <a:rPr lang="he-IL" dirty="0"/>
              <a:t> </a:t>
            </a:r>
            <a:r>
              <a:rPr lang="en-US" dirty="0"/>
              <a:t> ALEPH.  Psalm 119 is used to teach the Hebrew Alphabet.     </a:t>
            </a:r>
            <a:r>
              <a:rPr lang="he-IL" sz="3200" dirty="0"/>
              <a:t>א</a:t>
            </a:r>
            <a:r>
              <a:rPr lang="en-US" dirty="0"/>
              <a:t> is the first letter of the Hebrew Alphabet.  </a:t>
            </a:r>
          </a:p>
          <a:p>
            <a:pPr marL="0" indent="0">
              <a:buNone/>
            </a:pPr>
            <a:endParaRPr lang="en-US" dirty="0"/>
          </a:p>
          <a:p>
            <a:pPr marL="0" indent="0">
              <a:buNone/>
            </a:pPr>
            <a:r>
              <a:rPr lang="en-US" dirty="0"/>
              <a:t>Psalm 119:169 Begins with </a:t>
            </a:r>
            <a:r>
              <a:rPr lang="he-IL" sz="3200" dirty="0"/>
              <a:t>ת</a:t>
            </a:r>
            <a:r>
              <a:rPr lang="he-IL" dirty="0"/>
              <a:t> </a:t>
            </a:r>
            <a:r>
              <a:rPr lang="en-US" dirty="0"/>
              <a:t> TAU the last letter of the Hebrew Alphabet.  </a:t>
            </a:r>
          </a:p>
          <a:p>
            <a:pPr marL="0" indent="0">
              <a:buNone/>
            </a:pPr>
            <a:endParaRPr lang="en-US" dirty="0"/>
          </a:p>
          <a:p>
            <a:pPr marL="0" indent="0">
              <a:buNone/>
            </a:pPr>
            <a:r>
              <a:rPr lang="en-US" dirty="0"/>
              <a:t>Next to the word “God” in Genesis 1:1 it looks like we have the Hebrew equivalent of Z A.  You have to remember Hebrew is read from right to left.  As a result it is the Hebrew A Z.  </a:t>
            </a:r>
          </a:p>
          <a:p>
            <a:pPr marL="0" indent="0">
              <a:buNone/>
            </a:pPr>
            <a:r>
              <a:rPr lang="en-US" dirty="0"/>
              <a:t>So why is this significant enough to bring this out?</a:t>
            </a:r>
          </a:p>
          <a:p>
            <a:pPr marL="0" indent="0">
              <a:buNone/>
            </a:pPr>
            <a:endParaRPr lang="en-US" dirty="0"/>
          </a:p>
          <a:p>
            <a:pPr marL="0" indent="0">
              <a:buNone/>
            </a:pPr>
            <a:r>
              <a:rPr lang="en-US" dirty="0"/>
              <a:t>In the Book of Revelation Jesus calls himself the A &amp; Z in Greek</a:t>
            </a:r>
          </a:p>
          <a:p>
            <a:pPr marL="0" indent="0">
              <a:buNone/>
            </a:pPr>
            <a:endParaRPr lang="en-US" dirty="0"/>
          </a:p>
        </p:txBody>
      </p:sp>
    </p:spTree>
    <p:extLst>
      <p:ext uri="{BB962C8B-B14F-4D97-AF65-F5344CB8AC3E}">
        <p14:creationId xmlns:p14="http://schemas.microsoft.com/office/powerpoint/2010/main" val="3273533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E7297F-7A61-4C73-B25A-A5028740F87D}"/>
              </a:ext>
            </a:extLst>
          </p:cNvPr>
          <p:cNvSpPr>
            <a:spLocks noGrp="1"/>
          </p:cNvSpPr>
          <p:nvPr>
            <p:ph idx="1"/>
          </p:nvPr>
        </p:nvSpPr>
        <p:spPr>
          <a:xfrm>
            <a:off x="419725" y="449704"/>
            <a:ext cx="11212642" cy="5981075"/>
          </a:xfrm>
        </p:spPr>
        <p:txBody>
          <a:bodyPr>
            <a:normAutofit lnSpcReduction="10000"/>
          </a:bodyPr>
          <a:lstStyle/>
          <a:p>
            <a:pPr marL="0" indent="0">
              <a:buNone/>
            </a:pPr>
            <a:r>
              <a:rPr lang="en-US" dirty="0"/>
              <a:t>Revelation 1</a:t>
            </a:r>
          </a:p>
          <a:p>
            <a:pPr marL="0" indent="0">
              <a:buNone/>
            </a:pPr>
            <a:r>
              <a:rPr lang="en-US" dirty="0"/>
              <a:t>8 “</a:t>
            </a:r>
            <a:r>
              <a:rPr lang="en-US" b="1" dirty="0"/>
              <a:t>I am the Alpha and the Omega, </a:t>
            </a:r>
            <a:r>
              <a:rPr lang="en-US" b="1" i="1" dirty="0"/>
              <a:t>the</a:t>
            </a:r>
            <a:r>
              <a:rPr lang="en-US" b="1" dirty="0"/>
              <a:t> Beginning and </a:t>
            </a:r>
            <a:r>
              <a:rPr lang="en-US" b="1" i="1" dirty="0"/>
              <a:t>the</a:t>
            </a:r>
            <a:r>
              <a:rPr lang="en-US" b="1" dirty="0"/>
              <a:t> End,”</a:t>
            </a:r>
            <a:r>
              <a:rPr lang="en-US" dirty="0"/>
              <a:t> says the Lord, “who is and who was and who is to come, the Almighty.”  </a:t>
            </a:r>
          </a:p>
          <a:p>
            <a:pPr marL="0" indent="0">
              <a:buNone/>
            </a:pPr>
            <a:r>
              <a:rPr lang="en-US" dirty="0"/>
              <a:t>11 saying, </a:t>
            </a:r>
            <a:r>
              <a:rPr lang="en-US" b="1" dirty="0"/>
              <a:t>“I am the Alpha and the Omega, the First and the Last,”</a:t>
            </a:r>
            <a:r>
              <a:rPr lang="en-US" dirty="0"/>
              <a:t> and, “What you see, write in a book and send </a:t>
            </a:r>
            <a:r>
              <a:rPr lang="en-US" i="1" dirty="0"/>
              <a:t>it</a:t>
            </a:r>
            <a:r>
              <a:rPr lang="en-US" dirty="0"/>
              <a:t> to the seven churches which are in Asia: to Ephesus, to Smyrna, to Pergamos, to Thyatira, to Sardis, to Philadelphia, and to Laodicea.”</a:t>
            </a:r>
          </a:p>
          <a:p>
            <a:pPr marL="0" indent="0">
              <a:buNone/>
            </a:pPr>
            <a:r>
              <a:rPr lang="en-US" dirty="0"/>
              <a:t>17 And when I saw Him, I fell at His feet as dead. But He laid His right hand on me, saying to me, “Do not be afraid; </a:t>
            </a:r>
            <a:r>
              <a:rPr lang="en-US" b="1" dirty="0"/>
              <a:t>I am the First and the Last. </a:t>
            </a:r>
          </a:p>
          <a:p>
            <a:pPr marL="0" indent="0">
              <a:buNone/>
            </a:pPr>
            <a:r>
              <a:rPr lang="en-US" dirty="0"/>
              <a:t>18 I </a:t>
            </a:r>
            <a:r>
              <a:rPr lang="en-US" i="1" dirty="0"/>
              <a:t>am</a:t>
            </a:r>
            <a:r>
              <a:rPr lang="en-US" dirty="0"/>
              <a:t> He who lives, and was dead, and behold, I am alive forevermore. Amen.</a:t>
            </a:r>
          </a:p>
          <a:p>
            <a:pPr marL="0" indent="0">
              <a:buNone/>
            </a:pPr>
            <a:r>
              <a:rPr lang="en-US" dirty="0"/>
              <a:t>Isaiah 44</a:t>
            </a:r>
          </a:p>
          <a:p>
            <a:pPr marL="0" indent="0">
              <a:buNone/>
            </a:pPr>
            <a:r>
              <a:rPr lang="en-US" dirty="0"/>
              <a:t>6 "Thus says the Lord, the King of Israel, And his Redeemer, the Lord of hosts: </a:t>
            </a:r>
            <a:r>
              <a:rPr lang="en-US" b="1" dirty="0"/>
              <a:t>'I am the First and I am the Last; </a:t>
            </a:r>
            <a:r>
              <a:rPr lang="en-US" dirty="0"/>
              <a:t>Besides Me there is no God.</a:t>
            </a:r>
          </a:p>
          <a:p>
            <a:pPr marL="0" indent="0">
              <a:buNone/>
            </a:pPr>
            <a:endParaRPr lang="en-US" dirty="0"/>
          </a:p>
        </p:txBody>
      </p:sp>
    </p:spTree>
    <p:extLst>
      <p:ext uri="{BB962C8B-B14F-4D97-AF65-F5344CB8AC3E}">
        <p14:creationId xmlns:p14="http://schemas.microsoft.com/office/powerpoint/2010/main" val="3716315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1CC7EE-ABA4-4D13-B0BA-F6890FEC42B1}"/>
              </a:ext>
            </a:extLst>
          </p:cNvPr>
          <p:cNvSpPr>
            <a:spLocks noGrp="1"/>
          </p:cNvSpPr>
          <p:nvPr>
            <p:ph idx="1"/>
          </p:nvPr>
        </p:nvSpPr>
        <p:spPr>
          <a:xfrm>
            <a:off x="254833" y="329784"/>
            <a:ext cx="11098967" cy="5847179"/>
          </a:xfrm>
        </p:spPr>
        <p:txBody>
          <a:bodyPr>
            <a:normAutofit lnSpcReduction="10000"/>
          </a:bodyPr>
          <a:lstStyle/>
          <a:p>
            <a:pPr marL="0" indent="0">
              <a:buNone/>
            </a:pPr>
            <a:r>
              <a:rPr lang="en-US" sz="3100" b="1" dirty="0"/>
              <a:t>Revelation 21</a:t>
            </a:r>
          </a:p>
          <a:p>
            <a:pPr marL="0" indent="0">
              <a:buNone/>
            </a:pPr>
            <a:r>
              <a:rPr lang="en-US" sz="3100" b="1" dirty="0"/>
              <a:t>5 </a:t>
            </a:r>
            <a:r>
              <a:rPr lang="en-US" sz="3100" dirty="0"/>
              <a:t>Then He who sat on the throne said, “Behold, I make all things new.” And He said to me, “Write, for these words are true and faithful.”</a:t>
            </a:r>
          </a:p>
          <a:p>
            <a:pPr marL="0" indent="0">
              <a:buNone/>
            </a:pPr>
            <a:r>
              <a:rPr lang="en-US" sz="3100" b="1" dirty="0"/>
              <a:t>6 </a:t>
            </a:r>
            <a:r>
              <a:rPr lang="en-US" sz="3100" dirty="0"/>
              <a:t>And He said to me, “It is done! </a:t>
            </a:r>
            <a:r>
              <a:rPr lang="en-US" sz="3100" b="1" dirty="0"/>
              <a:t>I am the Alpha and the Omega, the Beginning and the End.</a:t>
            </a:r>
            <a:r>
              <a:rPr lang="en-US" sz="3100" dirty="0"/>
              <a:t> I will give of the fountain of the water of life freely to him who thirsts. </a:t>
            </a:r>
          </a:p>
          <a:p>
            <a:pPr marL="0" indent="0">
              <a:buNone/>
            </a:pPr>
            <a:r>
              <a:rPr lang="en-US" sz="3100" b="1" dirty="0"/>
              <a:t>7 </a:t>
            </a:r>
            <a:r>
              <a:rPr lang="en-US" sz="3100" dirty="0"/>
              <a:t>He who overcomes shall inherit all things, and I will be his God and he shall be My son. </a:t>
            </a:r>
          </a:p>
          <a:p>
            <a:pPr marL="0" indent="0">
              <a:buNone/>
            </a:pPr>
            <a:r>
              <a:rPr lang="en-US" sz="3100" b="1" dirty="0"/>
              <a:t>8 </a:t>
            </a:r>
            <a:r>
              <a:rPr lang="en-US" sz="3100" dirty="0"/>
              <a:t>But the cowardly, unbelieving, abominable, murderers, sexually immoral, sorcerers, idolaters, and all liars shall have their part in the lake which burns with fire and brimstone, which is the second death.”</a:t>
            </a:r>
          </a:p>
          <a:p>
            <a:endParaRPr lang="en-US" dirty="0"/>
          </a:p>
        </p:txBody>
      </p:sp>
    </p:spTree>
    <p:extLst>
      <p:ext uri="{BB962C8B-B14F-4D97-AF65-F5344CB8AC3E}">
        <p14:creationId xmlns:p14="http://schemas.microsoft.com/office/powerpoint/2010/main" val="3345931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D7D0D5-AF51-4E96-89E0-C6E02E2AF51D}"/>
              </a:ext>
            </a:extLst>
          </p:cNvPr>
          <p:cNvSpPr>
            <a:spLocks noGrp="1"/>
          </p:cNvSpPr>
          <p:nvPr>
            <p:ph idx="1"/>
          </p:nvPr>
        </p:nvSpPr>
        <p:spPr>
          <a:xfrm>
            <a:off x="419725" y="389744"/>
            <a:ext cx="11422505" cy="6011056"/>
          </a:xfrm>
        </p:spPr>
        <p:txBody>
          <a:bodyPr>
            <a:normAutofit lnSpcReduction="10000"/>
          </a:bodyPr>
          <a:lstStyle/>
          <a:p>
            <a:pPr marL="0" indent="0">
              <a:buNone/>
            </a:pPr>
            <a:r>
              <a:rPr lang="en-US" dirty="0"/>
              <a:t>Genesis 1</a:t>
            </a:r>
          </a:p>
          <a:p>
            <a:pPr marL="0" indent="0">
              <a:buNone/>
            </a:pPr>
            <a:r>
              <a:rPr lang="en-US" dirty="0"/>
              <a:t>1 In the beginning God (</a:t>
            </a:r>
            <a:r>
              <a:rPr lang="he-IL" dirty="0"/>
              <a:t>אֵת</a:t>
            </a:r>
            <a:r>
              <a:rPr lang="en-US" dirty="0"/>
              <a:t>) created the heavens and the earth.</a:t>
            </a:r>
          </a:p>
          <a:p>
            <a:pPr marL="0" indent="0">
              <a:buNone/>
            </a:pPr>
            <a:r>
              <a:rPr lang="en-US" dirty="0"/>
              <a:t>John 1</a:t>
            </a:r>
          </a:p>
          <a:p>
            <a:pPr marL="0" indent="0">
              <a:buNone/>
            </a:pPr>
            <a:r>
              <a:rPr lang="en-US" dirty="0"/>
              <a:t>1 In the beginning was the Word, and the Word was with God, and the Word was God. </a:t>
            </a:r>
          </a:p>
          <a:p>
            <a:pPr marL="0" indent="0">
              <a:buNone/>
            </a:pPr>
            <a:r>
              <a:rPr lang="en-US" dirty="0"/>
              <a:t>2 He was in the beginning with God. </a:t>
            </a:r>
          </a:p>
          <a:p>
            <a:pPr marL="0" indent="0">
              <a:buNone/>
            </a:pPr>
            <a:r>
              <a:rPr lang="en-US" dirty="0"/>
              <a:t>3 All things were made through Him, and without Him nothing was made that was made. </a:t>
            </a:r>
          </a:p>
          <a:p>
            <a:pPr marL="0" indent="0">
              <a:buNone/>
            </a:pPr>
            <a:r>
              <a:rPr lang="en-US" dirty="0"/>
              <a:t>4 In Him was life, and the life was the light of men. </a:t>
            </a:r>
          </a:p>
          <a:p>
            <a:pPr marL="0" indent="0">
              <a:buNone/>
            </a:pPr>
            <a:r>
              <a:rPr lang="en-US" dirty="0"/>
              <a:t>5 And the light shines in the darkness, and the darkness did not comprehend it.</a:t>
            </a:r>
          </a:p>
          <a:p>
            <a:pPr marL="0" indent="0">
              <a:buNone/>
            </a:pPr>
            <a:r>
              <a:rPr lang="en-US" dirty="0"/>
              <a:t>14 And the Word became flesh and dwelt among us, and we beheld His glory, the glory as of the only begotten of the Father, full of grace and truth.</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47154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8249CC-FFD3-4A45-9A42-1B778571BFCD}"/>
              </a:ext>
            </a:extLst>
          </p:cNvPr>
          <p:cNvSpPr>
            <a:spLocks noGrp="1"/>
          </p:cNvSpPr>
          <p:nvPr>
            <p:ph idx="1"/>
          </p:nvPr>
        </p:nvSpPr>
        <p:spPr>
          <a:xfrm>
            <a:off x="404734" y="449704"/>
            <a:ext cx="11137692" cy="5906125"/>
          </a:xfrm>
        </p:spPr>
        <p:txBody>
          <a:bodyPr>
            <a:normAutofit lnSpcReduction="10000"/>
          </a:bodyPr>
          <a:lstStyle/>
          <a:p>
            <a:pPr marL="0" indent="0">
              <a:buNone/>
            </a:pPr>
            <a:r>
              <a:rPr lang="en-US" sz="3600" b="1" dirty="0"/>
              <a:t>Genesis 1</a:t>
            </a:r>
          </a:p>
          <a:p>
            <a:pPr marL="0" indent="0">
              <a:buNone/>
            </a:pPr>
            <a:r>
              <a:rPr lang="en-US" sz="3600" b="1" dirty="0"/>
              <a:t>26 </a:t>
            </a:r>
            <a:r>
              <a:rPr lang="en-US" sz="3600" dirty="0"/>
              <a:t>Then God said, </a:t>
            </a:r>
            <a:r>
              <a:rPr lang="en-US" sz="3600" b="1" dirty="0"/>
              <a:t>“</a:t>
            </a:r>
            <a:r>
              <a:rPr lang="en-US" sz="3600" b="1" u="sng" dirty="0"/>
              <a:t>Let Us make man in Our image</a:t>
            </a:r>
            <a:r>
              <a:rPr lang="en-US" sz="3600" b="1" dirty="0"/>
              <a:t>, </a:t>
            </a:r>
            <a:r>
              <a:rPr lang="en-US" sz="3600" b="1" u="sng" dirty="0"/>
              <a:t>according to Our likeness</a:t>
            </a:r>
            <a:r>
              <a:rPr lang="en-US" sz="3600" b="1" dirty="0"/>
              <a:t>;</a:t>
            </a:r>
            <a:r>
              <a:rPr lang="en-US" sz="3600" dirty="0"/>
              <a:t> let them have dominion over the fish of the sea, over the birds of the air, and over the cattle, over all the earth and over every creeping thing that creeps on the earth.” </a:t>
            </a:r>
          </a:p>
          <a:p>
            <a:pPr marL="0" indent="0">
              <a:buNone/>
            </a:pPr>
            <a:r>
              <a:rPr lang="en-US" sz="3600" b="1" dirty="0"/>
              <a:t>27 So God created man in </a:t>
            </a:r>
            <a:r>
              <a:rPr lang="en-US" sz="3600" b="1" u="sng" dirty="0"/>
              <a:t>His </a:t>
            </a:r>
            <a:r>
              <a:rPr lang="en-US" sz="3600" b="1" i="1" u="sng" dirty="0"/>
              <a:t>own</a:t>
            </a:r>
            <a:r>
              <a:rPr lang="en-US" sz="3600" b="1" u="sng" dirty="0"/>
              <a:t> image</a:t>
            </a:r>
            <a:r>
              <a:rPr lang="en-US" sz="3600" b="1" dirty="0"/>
              <a:t>; in the image of God He created him; male and female He created them.</a:t>
            </a:r>
            <a:r>
              <a:rPr lang="en-US" sz="3600" dirty="0"/>
              <a:t> </a:t>
            </a:r>
          </a:p>
          <a:p>
            <a:pPr marL="0" indent="0">
              <a:buNone/>
            </a:pPr>
            <a:r>
              <a:rPr lang="en-US" sz="3600" b="1" dirty="0"/>
              <a:t>28 </a:t>
            </a:r>
            <a:r>
              <a:rPr lang="en-US" sz="3600" dirty="0"/>
              <a:t>Then God blessed them, and God said to them, “Be fruitful and multiply; fill the earth and subdue it; have dominion over the fish of the sea, over the birds of the air, and over every living thing that moves on the earth.”</a:t>
            </a:r>
          </a:p>
        </p:txBody>
      </p:sp>
    </p:spTree>
    <p:extLst>
      <p:ext uri="{BB962C8B-B14F-4D97-AF65-F5344CB8AC3E}">
        <p14:creationId xmlns:p14="http://schemas.microsoft.com/office/powerpoint/2010/main" val="2563101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07F128-E753-456F-907E-E51A315A5825}"/>
              </a:ext>
            </a:extLst>
          </p:cNvPr>
          <p:cNvSpPr>
            <a:spLocks noGrp="1"/>
          </p:cNvSpPr>
          <p:nvPr>
            <p:ph idx="1"/>
          </p:nvPr>
        </p:nvSpPr>
        <p:spPr>
          <a:xfrm>
            <a:off x="419725" y="464694"/>
            <a:ext cx="11212642" cy="5936105"/>
          </a:xfrm>
        </p:spPr>
        <p:txBody>
          <a:bodyPr>
            <a:normAutofit fontScale="85000" lnSpcReduction="20000"/>
          </a:bodyPr>
          <a:lstStyle/>
          <a:p>
            <a:pPr marL="0" indent="0">
              <a:buNone/>
            </a:pPr>
            <a:r>
              <a:rPr lang="en-US" b="1" dirty="0"/>
              <a:t>Matthew 1</a:t>
            </a:r>
          </a:p>
          <a:p>
            <a:pPr marL="0" indent="0">
              <a:buNone/>
            </a:pPr>
            <a:r>
              <a:rPr lang="en-US" b="1" dirty="0"/>
              <a:t>23</a:t>
            </a:r>
            <a:r>
              <a:rPr lang="en-US" dirty="0"/>
              <a:t> “The virgin will conceive and give birth to a son, and they will call him Immanuel” (which means “God with us”).</a:t>
            </a:r>
          </a:p>
          <a:p>
            <a:pPr marL="0" indent="0">
              <a:buNone/>
            </a:pPr>
            <a:endParaRPr lang="en-US" dirty="0"/>
          </a:p>
          <a:p>
            <a:pPr marL="0" indent="0">
              <a:buNone/>
            </a:pPr>
            <a:r>
              <a:rPr lang="en-US" b="1" dirty="0"/>
              <a:t>Luke 1</a:t>
            </a:r>
          </a:p>
          <a:p>
            <a:pPr marL="0" indent="0">
              <a:buNone/>
            </a:pPr>
            <a:r>
              <a:rPr lang="en-US" b="1" dirty="0"/>
              <a:t>35</a:t>
            </a:r>
            <a:r>
              <a:rPr lang="en-US" dirty="0"/>
              <a:t> And the angel answered and said to her, "The Holy Spirit will come upon you, and the power of the Highest will overshadow you; therefore, also, that Holy One who is to be born will be called the Son of God.</a:t>
            </a:r>
          </a:p>
          <a:p>
            <a:pPr marL="0" indent="0">
              <a:buNone/>
            </a:pPr>
            <a:endParaRPr lang="en-US" dirty="0"/>
          </a:p>
          <a:p>
            <a:pPr marL="0" indent="0">
              <a:buNone/>
            </a:pPr>
            <a:r>
              <a:rPr lang="en-US" b="1" dirty="0"/>
              <a:t>Isiah 9</a:t>
            </a:r>
          </a:p>
          <a:p>
            <a:pPr marL="0" indent="0">
              <a:buNone/>
            </a:pPr>
            <a:r>
              <a:rPr lang="en-US" b="1" dirty="0"/>
              <a:t>6</a:t>
            </a:r>
            <a:r>
              <a:rPr lang="en-US" dirty="0"/>
              <a:t> For unto us a Child is born, Unto us a Son is given; And the government will be upon His shoulder. And His name will be called Wonderful, Counselor, Mighty God, Everlasting Father, Prince of Peace.</a:t>
            </a:r>
          </a:p>
          <a:p>
            <a:pPr marL="0" indent="0">
              <a:buNone/>
            </a:pPr>
            <a:endParaRPr lang="en-US" dirty="0"/>
          </a:p>
          <a:p>
            <a:pPr marL="0" indent="0">
              <a:buNone/>
            </a:pPr>
            <a:r>
              <a:rPr lang="en-US" b="1" dirty="0"/>
              <a:t>Matthew 28</a:t>
            </a:r>
          </a:p>
          <a:p>
            <a:pPr marL="0" indent="0">
              <a:buNone/>
            </a:pPr>
            <a:r>
              <a:rPr lang="en-US" b="1" dirty="0"/>
              <a:t>19</a:t>
            </a:r>
            <a:r>
              <a:rPr lang="en-US" dirty="0"/>
              <a:t> Go therefore and make disciples of all the nations, baptizing them in the name of the Father and of the Son and of the Holy Spirit,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0985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B2457602-0F9D-45E5-98C9-3E6C6F908CE7}"/>
              </a:ext>
            </a:extLst>
          </p:cNvPr>
          <p:cNvGraphicFramePr>
            <a:graphicFrameLocks noGrp="1"/>
          </p:cNvGraphicFramePr>
          <p:nvPr>
            <p:ph idx="1"/>
            <p:extLst>
              <p:ext uri="{D42A27DB-BD31-4B8C-83A1-F6EECF244321}">
                <p14:modId xmlns:p14="http://schemas.microsoft.com/office/powerpoint/2010/main" val="2590279095"/>
              </p:ext>
            </p:extLst>
          </p:nvPr>
        </p:nvGraphicFramePr>
        <p:xfrm>
          <a:off x="359765" y="1149"/>
          <a:ext cx="11227633" cy="7259448"/>
        </p:xfrm>
        <a:graphic>
          <a:graphicData uri="http://schemas.openxmlformats.org/drawingml/2006/table">
            <a:tbl>
              <a:tblPr firstRow="1" firstCol="1" bandRow="1">
                <a:tableStyleId>{5C22544A-7EE6-4342-B048-85BDC9FD1C3A}</a:tableStyleId>
              </a:tblPr>
              <a:tblGrid>
                <a:gridCol w="2186244">
                  <a:extLst>
                    <a:ext uri="{9D8B030D-6E8A-4147-A177-3AD203B41FA5}">
                      <a16:colId xmlns:a16="http://schemas.microsoft.com/office/drawing/2014/main" val="2616341176"/>
                    </a:ext>
                  </a:extLst>
                </a:gridCol>
                <a:gridCol w="2115932">
                  <a:extLst>
                    <a:ext uri="{9D8B030D-6E8A-4147-A177-3AD203B41FA5}">
                      <a16:colId xmlns:a16="http://schemas.microsoft.com/office/drawing/2014/main" val="3479621563"/>
                    </a:ext>
                  </a:extLst>
                </a:gridCol>
                <a:gridCol w="2150955">
                  <a:extLst>
                    <a:ext uri="{9D8B030D-6E8A-4147-A177-3AD203B41FA5}">
                      <a16:colId xmlns:a16="http://schemas.microsoft.com/office/drawing/2014/main" val="585523328"/>
                    </a:ext>
                  </a:extLst>
                </a:gridCol>
                <a:gridCol w="4774502">
                  <a:extLst>
                    <a:ext uri="{9D8B030D-6E8A-4147-A177-3AD203B41FA5}">
                      <a16:colId xmlns:a16="http://schemas.microsoft.com/office/drawing/2014/main" val="3151566195"/>
                    </a:ext>
                  </a:extLst>
                </a:gridCol>
              </a:tblGrid>
              <a:tr h="6227947">
                <a:tc>
                  <a:txBody>
                    <a:bodyPr/>
                    <a:lstStyle/>
                    <a:p>
                      <a:pPr marL="0" marR="0">
                        <a:spcBef>
                          <a:spcPts val="1500"/>
                        </a:spcBef>
                        <a:spcAft>
                          <a:spcPts val="750"/>
                        </a:spcAft>
                      </a:pPr>
                      <a:r>
                        <a:rPr lang="en-US" sz="2400" baseline="0" dirty="0">
                          <a:solidFill>
                            <a:schemeClr val="tx1"/>
                          </a:solidFill>
                          <a:effectLst/>
                        </a:rPr>
                        <a:t>Mark 1:9-11 John Baptizes Jesus                  </a:t>
                      </a:r>
                    </a:p>
                    <a:p>
                      <a:pPr marL="0" marR="0">
                        <a:spcBef>
                          <a:spcPts val="1500"/>
                        </a:spcBef>
                        <a:spcAft>
                          <a:spcPts val="750"/>
                        </a:spcAft>
                      </a:pPr>
                      <a:r>
                        <a:rPr lang="en-US" sz="2400" baseline="0" dirty="0">
                          <a:solidFill>
                            <a:schemeClr val="tx1"/>
                          </a:solidFill>
                          <a:effectLst/>
                        </a:rPr>
                        <a:t>9 It came to pass in those days that Jesus came from Nazareth of Galilee, and was baptized by John in the Jordan.</a:t>
                      </a:r>
                      <a:endParaRPr lang="en-US" sz="2400" b="1" baseline="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307" marR="54307" marT="0" marB="0">
                    <a:solidFill>
                      <a:schemeClr val="bg1"/>
                    </a:solidFill>
                  </a:tcPr>
                </a:tc>
                <a:tc>
                  <a:txBody>
                    <a:bodyPr/>
                    <a:lstStyle/>
                    <a:p>
                      <a:pPr marL="0" marR="0">
                        <a:lnSpc>
                          <a:spcPct val="107000"/>
                        </a:lnSpc>
                        <a:spcBef>
                          <a:spcPts val="1500"/>
                        </a:spcBef>
                        <a:spcAft>
                          <a:spcPts val="750"/>
                        </a:spcAft>
                      </a:pPr>
                      <a:r>
                        <a:rPr lang="en-US" sz="2400" baseline="0" dirty="0">
                          <a:solidFill>
                            <a:schemeClr val="tx1"/>
                          </a:solidFill>
                          <a:effectLst/>
                        </a:rPr>
                        <a:t>Matthew 3                          </a:t>
                      </a:r>
                    </a:p>
                    <a:p>
                      <a:pPr marL="0" marR="0">
                        <a:lnSpc>
                          <a:spcPct val="107000"/>
                        </a:lnSpc>
                        <a:spcBef>
                          <a:spcPts val="1500"/>
                        </a:spcBef>
                        <a:spcAft>
                          <a:spcPts val="750"/>
                        </a:spcAft>
                      </a:pPr>
                      <a:endParaRPr lang="en-US" sz="2400" baseline="0" dirty="0">
                        <a:solidFill>
                          <a:schemeClr val="tx1"/>
                        </a:solidFill>
                        <a:effectLst/>
                      </a:endParaRPr>
                    </a:p>
                    <a:p>
                      <a:pPr marL="0" marR="0">
                        <a:lnSpc>
                          <a:spcPct val="107000"/>
                        </a:lnSpc>
                        <a:spcBef>
                          <a:spcPts val="1500"/>
                        </a:spcBef>
                        <a:spcAft>
                          <a:spcPts val="750"/>
                        </a:spcAft>
                      </a:pPr>
                      <a:r>
                        <a:rPr lang="en-US" sz="2400" baseline="0" dirty="0">
                          <a:solidFill>
                            <a:schemeClr val="tx1"/>
                          </a:solidFill>
                          <a:effectLst/>
                        </a:rPr>
                        <a:t>13 Then Jesus came from Galilee to John at the Jordan to be baptized by him.</a:t>
                      </a:r>
                      <a:endParaRPr lang="en-US" sz="2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7" marR="54307" marT="0" marB="0">
                    <a:solidFill>
                      <a:schemeClr val="bg1"/>
                    </a:solidFill>
                  </a:tcPr>
                </a:tc>
                <a:tc>
                  <a:txBody>
                    <a:bodyPr/>
                    <a:lstStyle/>
                    <a:p>
                      <a:pPr marL="0" marR="0">
                        <a:lnSpc>
                          <a:spcPct val="107000"/>
                        </a:lnSpc>
                        <a:spcBef>
                          <a:spcPts val="1500"/>
                        </a:spcBef>
                        <a:spcAft>
                          <a:spcPts val="750"/>
                        </a:spcAft>
                      </a:pPr>
                      <a:r>
                        <a:rPr lang="en-US" sz="2400" baseline="0" dirty="0">
                          <a:solidFill>
                            <a:schemeClr val="tx1"/>
                          </a:solidFill>
                          <a:effectLst/>
                        </a:rPr>
                        <a:t>Luke 3                          </a:t>
                      </a:r>
                    </a:p>
                    <a:p>
                      <a:pPr marL="0" marR="0">
                        <a:lnSpc>
                          <a:spcPct val="107000"/>
                        </a:lnSpc>
                        <a:spcBef>
                          <a:spcPts val="1500"/>
                        </a:spcBef>
                        <a:spcAft>
                          <a:spcPts val="750"/>
                        </a:spcAft>
                      </a:pPr>
                      <a:endParaRPr lang="en-US" sz="2400" baseline="0" dirty="0">
                        <a:solidFill>
                          <a:schemeClr val="tx1"/>
                        </a:solidFill>
                        <a:effectLst/>
                      </a:endParaRPr>
                    </a:p>
                    <a:p>
                      <a:pPr marL="0" marR="0">
                        <a:lnSpc>
                          <a:spcPct val="107000"/>
                        </a:lnSpc>
                        <a:spcBef>
                          <a:spcPts val="1500"/>
                        </a:spcBef>
                        <a:spcAft>
                          <a:spcPts val="750"/>
                        </a:spcAft>
                      </a:pPr>
                      <a:r>
                        <a:rPr lang="en-US" sz="2400" baseline="0" dirty="0">
                          <a:solidFill>
                            <a:schemeClr val="tx1"/>
                          </a:solidFill>
                          <a:effectLst/>
                        </a:rPr>
                        <a:t>21 When all the people were baptized, it came to pass that Jesus also was baptized; and while He prayed, the heaven was opened.</a:t>
                      </a:r>
                      <a:endParaRPr lang="en-US" sz="2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7" marR="54307" marT="0" marB="0">
                    <a:solidFill>
                      <a:schemeClr val="bg1"/>
                    </a:solidFill>
                  </a:tcPr>
                </a:tc>
                <a:tc>
                  <a:txBody>
                    <a:bodyPr/>
                    <a:lstStyle/>
                    <a:p>
                      <a:pPr marL="0" marR="0">
                        <a:lnSpc>
                          <a:spcPct val="107000"/>
                        </a:lnSpc>
                        <a:spcBef>
                          <a:spcPts val="1500"/>
                        </a:spcBef>
                        <a:spcAft>
                          <a:spcPts val="750"/>
                        </a:spcAft>
                      </a:pPr>
                      <a:r>
                        <a:rPr lang="en-US" sz="2400" baseline="0" dirty="0">
                          <a:solidFill>
                            <a:schemeClr val="tx1"/>
                          </a:solidFill>
                          <a:effectLst/>
                        </a:rPr>
                        <a:t>John 1</a:t>
                      </a:r>
                    </a:p>
                    <a:p>
                      <a:pPr marL="0" marR="0">
                        <a:lnSpc>
                          <a:spcPct val="107000"/>
                        </a:lnSpc>
                        <a:spcBef>
                          <a:spcPts val="1500"/>
                        </a:spcBef>
                        <a:spcAft>
                          <a:spcPts val="750"/>
                        </a:spcAft>
                      </a:pPr>
                      <a:r>
                        <a:rPr lang="en-US" sz="2400" baseline="0" dirty="0">
                          <a:solidFill>
                            <a:schemeClr val="tx1"/>
                          </a:solidFill>
                          <a:effectLst/>
                        </a:rPr>
                        <a:t>The Lamb of God</a:t>
                      </a:r>
                    </a:p>
                    <a:p>
                      <a:pPr marL="0" marR="0">
                        <a:lnSpc>
                          <a:spcPct val="107000"/>
                        </a:lnSpc>
                        <a:spcBef>
                          <a:spcPts val="1500"/>
                        </a:spcBef>
                        <a:spcAft>
                          <a:spcPts val="750"/>
                        </a:spcAft>
                      </a:pPr>
                      <a:r>
                        <a:rPr lang="en-US" sz="2400" baseline="0" dirty="0">
                          <a:solidFill>
                            <a:schemeClr val="tx1"/>
                          </a:solidFill>
                          <a:effectLst/>
                        </a:rPr>
                        <a:t>29 The next day John saw Jesus coming toward him, and said, “Behold! The Lamb of God who takes away the sin of the world!</a:t>
                      </a:r>
                    </a:p>
                    <a:p>
                      <a:pPr marL="0" marR="0">
                        <a:lnSpc>
                          <a:spcPct val="100000"/>
                        </a:lnSpc>
                        <a:spcBef>
                          <a:spcPts val="0"/>
                        </a:spcBef>
                        <a:spcAft>
                          <a:spcPts val="750"/>
                        </a:spcAft>
                      </a:pPr>
                      <a:endParaRPr lang="en-US" sz="2400" baseline="0" dirty="0">
                        <a:solidFill>
                          <a:schemeClr val="tx1"/>
                        </a:solidFill>
                        <a:effectLst/>
                      </a:endParaRPr>
                    </a:p>
                    <a:p>
                      <a:pPr marL="0" marR="0">
                        <a:lnSpc>
                          <a:spcPct val="100000"/>
                        </a:lnSpc>
                        <a:spcBef>
                          <a:spcPts val="0"/>
                        </a:spcBef>
                        <a:spcAft>
                          <a:spcPts val="750"/>
                        </a:spcAft>
                      </a:pPr>
                      <a:endParaRPr lang="en-US" sz="2400" baseline="0" dirty="0">
                        <a:solidFill>
                          <a:schemeClr val="tx1"/>
                        </a:solidFill>
                        <a:effectLst/>
                      </a:endParaRPr>
                    </a:p>
                    <a:p>
                      <a:pPr marL="0" marR="0">
                        <a:lnSpc>
                          <a:spcPct val="100000"/>
                        </a:lnSpc>
                        <a:spcBef>
                          <a:spcPts val="0"/>
                        </a:spcBef>
                        <a:spcAft>
                          <a:spcPts val="750"/>
                        </a:spcAft>
                      </a:pPr>
                      <a:r>
                        <a:rPr lang="en-US" sz="2400" baseline="0" dirty="0">
                          <a:solidFill>
                            <a:schemeClr val="tx1"/>
                          </a:solidFill>
                          <a:effectLst/>
                        </a:rPr>
                        <a:t>30 This is He of whom I said, ‘After me comes a Man who is preferred before me, for He was before me.’     </a:t>
                      </a:r>
                    </a:p>
                    <a:p>
                      <a:pPr marL="0" marR="0">
                        <a:lnSpc>
                          <a:spcPct val="100000"/>
                        </a:lnSpc>
                        <a:spcBef>
                          <a:spcPts val="0"/>
                        </a:spcBef>
                        <a:spcAft>
                          <a:spcPts val="750"/>
                        </a:spcAft>
                      </a:pPr>
                      <a:r>
                        <a:rPr lang="en-US" sz="2400" baseline="0" dirty="0">
                          <a:solidFill>
                            <a:schemeClr val="tx1"/>
                          </a:solidFill>
                          <a:effectLst/>
                        </a:rPr>
                        <a:t>31 I did not know Him; but that He should be revealed to Israel, therefore I came baptizing with water.”</a:t>
                      </a:r>
                      <a:endParaRPr lang="en-US" sz="2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7" marR="54307" marT="0" marB="0">
                    <a:solidFill>
                      <a:schemeClr val="bg1"/>
                    </a:solidFill>
                  </a:tcPr>
                </a:tc>
                <a:extLst>
                  <a:ext uri="{0D108BD9-81ED-4DB2-BD59-A6C34878D82A}">
                    <a16:rowId xmlns:a16="http://schemas.microsoft.com/office/drawing/2014/main" val="3744461249"/>
                  </a:ext>
                </a:extLst>
              </a:tr>
              <a:tr h="628905">
                <a:tc>
                  <a:txBody>
                    <a:bodyPr/>
                    <a:lstStyle/>
                    <a:p>
                      <a:pPr marL="0" marR="0">
                        <a:lnSpc>
                          <a:spcPts val="1800"/>
                        </a:lnSpc>
                        <a:spcBef>
                          <a:spcPts val="0"/>
                        </a:spcBef>
                        <a:spcAft>
                          <a:spcPts val="750"/>
                        </a:spcAft>
                      </a:pPr>
                      <a:r>
                        <a:rPr lang="en-US" sz="2400" baseline="30000" dirty="0">
                          <a:solidFill>
                            <a:schemeClr val="tx1"/>
                          </a:solidFill>
                          <a:effectLst/>
                        </a:rPr>
                        <a:t> </a:t>
                      </a:r>
                      <a:endParaRPr lang="en-US"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307" marR="54307" marT="0" marB="0">
                    <a:solidFill>
                      <a:schemeClr val="bg1"/>
                    </a:solidFill>
                  </a:tcPr>
                </a:tc>
                <a:tc>
                  <a:txBody>
                    <a:bodyPr/>
                    <a:lstStyle/>
                    <a:p>
                      <a:pPr marL="0" marR="0">
                        <a:lnSpc>
                          <a:spcPts val="1800"/>
                        </a:lnSpc>
                        <a:spcBef>
                          <a:spcPts val="0"/>
                        </a:spcBef>
                        <a:spcAft>
                          <a:spcPts val="750"/>
                        </a:spcAft>
                      </a:pPr>
                      <a:r>
                        <a:rPr lang="en-US" sz="2400" baseline="30000">
                          <a:solidFill>
                            <a:schemeClr val="tx1"/>
                          </a:solidFill>
                          <a:effectLst/>
                        </a:rPr>
                        <a:t> </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7" marR="54307" marT="0" marB="0">
                    <a:solidFill>
                      <a:schemeClr val="bg1"/>
                    </a:solidFill>
                  </a:tcPr>
                </a:tc>
                <a:tc>
                  <a:txBody>
                    <a:bodyPr/>
                    <a:lstStyle/>
                    <a:p>
                      <a:pPr marL="0" marR="0">
                        <a:lnSpc>
                          <a:spcPct val="100000"/>
                        </a:lnSpc>
                        <a:spcBef>
                          <a:spcPts val="0"/>
                        </a:spcBef>
                        <a:spcAft>
                          <a:spcPts val="0"/>
                        </a:spcAft>
                      </a:pPr>
                      <a:r>
                        <a:rPr lang="en-US" sz="2400">
                          <a:solidFill>
                            <a:schemeClr val="tx1"/>
                          </a:solidFill>
                          <a:effectLst/>
                        </a:rPr>
                        <a:t> </a:t>
                      </a:r>
                      <a:endParaRPr lang="en-US"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7" marR="54307" marT="0" marB="0">
                    <a:solidFill>
                      <a:schemeClr val="bg1"/>
                    </a:solidFill>
                  </a:tcPr>
                </a:tc>
                <a:tc>
                  <a:txBody>
                    <a:bodyPr/>
                    <a:lstStyle/>
                    <a:p>
                      <a:pPr marL="0" marR="0">
                        <a:lnSpc>
                          <a:spcPct val="100000"/>
                        </a:lnSpc>
                        <a:spcBef>
                          <a:spcPts val="0"/>
                        </a:spcBef>
                        <a:spcAft>
                          <a:spcPts val="750"/>
                        </a:spcAft>
                      </a:pPr>
                      <a:endParaRPr lang="en-US"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307" marR="54307" marT="0" marB="0">
                    <a:solidFill>
                      <a:schemeClr val="bg1"/>
                    </a:solidFill>
                  </a:tcPr>
                </a:tc>
                <a:extLst>
                  <a:ext uri="{0D108BD9-81ED-4DB2-BD59-A6C34878D82A}">
                    <a16:rowId xmlns:a16="http://schemas.microsoft.com/office/drawing/2014/main" val="2568112656"/>
                  </a:ext>
                </a:extLst>
              </a:tr>
            </a:tbl>
          </a:graphicData>
        </a:graphic>
      </p:graphicFrame>
    </p:spTree>
    <p:extLst>
      <p:ext uri="{BB962C8B-B14F-4D97-AF65-F5344CB8AC3E}">
        <p14:creationId xmlns:p14="http://schemas.microsoft.com/office/powerpoint/2010/main" val="4234110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412AAD-36F9-4142-80B9-AA79B9490DF1}"/>
              </a:ext>
            </a:extLst>
          </p:cNvPr>
          <p:cNvSpPr>
            <a:spLocks noGrp="1"/>
          </p:cNvSpPr>
          <p:nvPr>
            <p:ph idx="1"/>
          </p:nvPr>
        </p:nvSpPr>
        <p:spPr>
          <a:xfrm>
            <a:off x="479685" y="419725"/>
            <a:ext cx="11167672" cy="6086006"/>
          </a:xfrm>
        </p:spPr>
        <p:txBody>
          <a:bodyPr/>
          <a:lstStyle/>
          <a:p>
            <a:pPr marL="0" indent="0">
              <a:buNone/>
            </a:pPr>
            <a:r>
              <a:rPr lang="en-US" sz="3600" b="1" dirty="0"/>
              <a:t>Matthew 3</a:t>
            </a:r>
          </a:p>
          <a:p>
            <a:pPr marL="0" indent="0">
              <a:buNone/>
            </a:pPr>
            <a:r>
              <a:rPr lang="en-US" sz="3600" b="1" dirty="0"/>
              <a:t>14 </a:t>
            </a:r>
            <a:r>
              <a:rPr lang="en-US" sz="3600" dirty="0"/>
              <a:t>And John </a:t>
            </a:r>
            <a:r>
              <a:rPr lang="en-US" sz="3600" i="1" dirty="0"/>
              <a:t>tried to</a:t>
            </a:r>
            <a:r>
              <a:rPr lang="en-US" sz="3600" dirty="0"/>
              <a:t> prevent Him, saying,                               </a:t>
            </a:r>
          </a:p>
          <a:p>
            <a:pPr marL="0" indent="0">
              <a:buNone/>
            </a:pPr>
            <a:r>
              <a:rPr lang="en-US" sz="3600" dirty="0"/>
              <a:t>“I need to be baptized by You, and are You coming to me?”</a:t>
            </a:r>
          </a:p>
          <a:p>
            <a:pPr marL="0" indent="0">
              <a:buNone/>
            </a:pPr>
            <a:r>
              <a:rPr lang="en-US" sz="3600" b="1" dirty="0"/>
              <a:t>15 </a:t>
            </a:r>
            <a:r>
              <a:rPr lang="en-US" sz="3600" dirty="0"/>
              <a:t>But Jesus answered and said to him, </a:t>
            </a:r>
          </a:p>
          <a:p>
            <a:pPr marL="0" indent="0">
              <a:buNone/>
            </a:pPr>
            <a:r>
              <a:rPr lang="en-US" sz="3600" dirty="0"/>
              <a:t>“Permit </a:t>
            </a:r>
            <a:r>
              <a:rPr lang="en-US" sz="3600" i="1" dirty="0"/>
              <a:t>it to be so</a:t>
            </a:r>
            <a:r>
              <a:rPr lang="en-US" sz="3600" dirty="0"/>
              <a:t> now, for thus it is fitting for us to fulfill all righteousness.” Then he allowed Him.</a:t>
            </a:r>
          </a:p>
          <a:p>
            <a:pPr marL="0" indent="0">
              <a:buNone/>
            </a:pPr>
            <a:endParaRPr lang="en-US" dirty="0"/>
          </a:p>
        </p:txBody>
      </p:sp>
    </p:spTree>
    <p:extLst>
      <p:ext uri="{BB962C8B-B14F-4D97-AF65-F5344CB8AC3E}">
        <p14:creationId xmlns:p14="http://schemas.microsoft.com/office/powerpoint/2010/main" val="2152717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86</Words>
  <Application>Microsoft Office PowerPoint</Application>
  <PresentationFormat>Widescreen</PresentationFormat>
  <Paragraphs>102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Wisner</dc:creator>
  <cp:lastModifiedBy>Jay Wisner</cp:lastModifiedBy>
  <cp:revision>26</cp:revision>
  <dcterms:created xsi:type="dcterms:W3CDTF">2019-04-02T22:58:56Z</dcterms:created>
  <dcterms:modified xsi:type="dcterms:W3CDTF">2019-08-29T23:58:56Z</dcterms:modified>
</cp:coreProperties>
</file>