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3" r:id="rId5"/>
    <p:sldId id="269" r:id="rId6"/>
    <p:sldId id="270" r:id="rId7"/>
    <p:sldId id="271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101E-C2A7-4298-ADF6-B5AF49E77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5D569F-0480-4C70-9152-C2C5EAD3E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4764B-DD8A-4170-A691-2F304811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E8AF1-E5BF-4FED-AB69-CF47BF20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537F1-E7BE-46E5-9F7E-76C0DE30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9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C3FB6-8AB4-438A-9C81-4F7CBDBFD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882247-D871-4B61-B2DD-34144DAD1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7EBFF-4609-4E33-895A-5B224EC9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AA704-01FD-4866-B258-9F74E2EA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3E483-520F-4592-A4F6-53AC2906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75271D-E63F-4636-8B6C-22453C171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29629-DE04-4D1A-B764-F801A74F1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C71E4-8220-40D5-BCED-EBC78F35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7C81B-E695-4161-8F85-F8E155112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8617D-4F56-446B-8DB9-295AA666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5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C4E3-ABEB-49CF-AE2D-33CB2E15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E5E8C-C72A-422E-B1A4-1E33D47A1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831A0-88A7-4267-81F1-51DF0D5D4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6F12B-3C33-4D46-9D82-0EFE0FF6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3BD03-B9D2-4138-BD40-C99053FC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C784C-1149-4941-AB1E-7B45370D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A0E37A-CF0F-4938-9866-247F4D399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C6105-679C-4CEA-A5B9-353CA96A0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7D50B-4431-4F3F-8F55-CD5320A7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8C514-C9BC-46E5-95F3-2ED94392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8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089C7-EA5C-43BB-864B-A049D5FF2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FF85A-FF99-4959-8A84-0478E14B0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2251F-9E75-40ED-A37C-C7697F4E2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A454C-B59F-4893-B7AC-A0BDCB535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EB19F-75AC-4489-A630-E49F0EE18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F89A0-5C74-4FF3-BEE2-EB293B48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5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39768-D8C5-4B2A-A3A9-E6635B3C6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2F01A-8A4C-4570-A309-B15A05656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035EB-3D6A-40D2-9BC3-9CB861A02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74357E-19E7-49A1-8286-E1A7CA3FA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D82C86-BC95-4E58-B88B-DAD631391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2B3C1A-D7EE-45CB-AF20-085D00C4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E8E6D3-44AE-4780-8542-36E4A52B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1EA03E-3B95-499B-B86C-3A6CD854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1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334C6-5E86-427B-8112-FC5DF94D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EA594-81BB-43FC-B95D-30C65FDD9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0F1CB9-F52E-4B39-867B-27DB1C98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D1174-1453-4BFA-AC8E-88851284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7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0EA9F-5D19-4A96-AED9-DBA253D2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373C87-961D-4F30-B4E5-FFAF80CD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C156E-58CD-4069-82CE-8E52F698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5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334A-1731-429A-B6B4-2BD99E487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EAEAA-B1E8-4941-8E63-7A248AD16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B142CC-730E-450F-A2A9-C6BFADC83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DFB7E-D49C-4479-9527-33AC26785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B03F1-012F-4D39-8D47-E7EA52BF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63E0F-B382-4F7C-94E5-FEC25110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ED41A-F7A9-4388-98AB-1EF6D708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E085A4-1E1D-4E43-83A0-B2A09FCDEF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96829-3AA1-44F4-AB3E-77FEB0A4A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F8CA5-EF18-47A3-B3C9-CB19BC655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272FC-0FAE-4501-A020-3C892FCD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A7E61-3268-48CA-A17E-7E57ADC2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6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04F73E-FC7C-459B-BCD2-744C077B8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2FCC8-1707-43E8-BE2D-454557AF6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BBD91-3394-4B29-9A8A-BC2E28BF1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2142B-6EDB-45A2-908F-16212A1AC8A2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D6AD7-9882-4B37-B672-D512CC4BA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080D3-EEA7-4C1C-A1C8-7986962E6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A30CC-B8EB-4BC9-86D5-36A0594B4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2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88C675E-0DEF-4D3B-9BF4-003A7B9B5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916" y="361506"/>
            <a:ext cx="11546958" cy="6224823"/>
          </a:xfrm>
        </p:spPr>
        <p:txBody>
          <a:bodyPr>
            <a:noAutofit/>
          </a:bodyPr>
          <a:lstStyle/>
          <a:p>
            <a:r>
              <a:rPr lang="en-US" sz="5400" dirty="0"/>
              <a:t>Thrive Discipleship &amp; Apologetics</a:t>
            </a:r>
          </a:p>
          <a:p>
            <a:pPr>
              <a:lnSpc>
                <a:spcPct val="100000"/>
              </a:lnSpc>
            </a:pPr>
            <a:r>
              <a:rPr lang="en-US" b="1" dirty="0"/>
              <a:t>Proverbs 11</a:t>
            </a:r>
          </a:p>
          <a:p>
            <a:pPr>
              <a:lnSpc>
                <a:spcPct val="100000"/>
              </a:lnSpc>
            </a:pPr>
            <a:r>
              <a:rPr lang="en-US" b="1" dirty="0"/>
              <a:t>28</a:t>
            </a:r>
            <a:r>
              <a:rPr lang="en-US" dirty="0"/>
              <a:t> Those who trust in their riches will fall,                                                                                                        but the righteous will </a:t>
            </a:r>
            <a:r>
              <a:rPr lang="en-US" b="1" dirty="0"/>
              <a:t>thrive</a:t>
            </a:r>
            <a:r>
              <a:rPr lang="en-US" dirty="0"/>
              <a:t> like a green leaf.</a:t>
            </a:r>
          </a:p>
          <a:p>
            <a:pPr>
              <a:lnSpc>
                <a:spcPct val="100000"/>
              </a:lnSpc>
            </a:pPr>
            <a:r>
              <a:rPr lang="en-US" b="1" dirty="0"/>
              <a:t>Jude</a:t>
            </a:r>
          </a:p>
          <a:p>
            <a:pPr>
              <a:lnSpc>
                <a:spcPct val="100000"/>
              </a:lnSpc>
            </a:pPr>
            <a:r>
              <a:rPr lang="en-US" b="1" dirty="0"/>
              <a:t>3 </a:t>
            </a:r>
            <a:r>
              <a:rPr lang="en-US" dirty="0"/>
              <a:t>Beloved, while I was very diligent to write to you concerning our common salvation, I found it necessary to write to you exhorting you to </a:t>
            </a:r>
            <a:r>
              <a:rPr lang="en-US" b="1" dirty="0"/>
              <a:t>contend earnestly for the faith </a:t>
            </a:r>
            <a:r>
              <a:rPr lang="en-US" dirty="0"/>
              <a:t>which was once for all delivered to the saints.</a:t>
            </a:r>
          </a:p>
          <a:p>
            <a:pPr>
              <a:lnSpc>
                <a:spcPct val="100000"/>
              </a:lnSpc>
            </a:pPr>
            <a:r>
              <a:rPr lang="en-US" sz="5400" dirty="0"/>
              <a:t>How To Study The Bible                                 “</a:t>
            </a:r>
            <a:r>
              <a:rPr lang="en-US" sz="4400" dirty="0"/>
              <a:t>Learning How to Cook for Yourself”                                  </a:t>
            </a:r>
            <a:r>
              <a:rPr lang="en-US" sz="1800" dirty="0"/>
              <a:t>(title borrowed from Chuck Swindoll)</a:t>
            </a:r>
            <a:r>
              <a:rPr lang="en-US" sz="4400" dirty="0"/>
              <a:t> </a:t>
            </a:r>
          </a:p>
          <a:p>
            <a:r>
              <a:rPr lang="en-US" b="1" dirty="0"/>
              <a:t>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821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28255"/>
              </p:ext>
            </p:extLst>
          </p:nvPr>
        </p:nvGraphicFramePr>
        <p:xfrm>
          <a:off x="444709" y="457200"/>
          <a:ext cx="11302582" cy="631344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val="2164894255"/>
                    </a:ext>
                  </a:extLst>
                </a:gridCol>
              </a:tblGrid>
              <a:tr h="39769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21119"/>
                  </a:ext>
                </a:extLst>
              </a:tr>
              <a:tr h="426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49686"/>
                  </a:ext>
                </a:extLst>
              </a:tr>
              <a:tr h="5119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Blessed </a:t>
                      </a:r>
                      <a:r>
                        <a:rPr lang="en-US" sz="3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man Who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the counsel of the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ungodly, </a:t>
                      </a: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stands in the path of sinners,</a:t>
                      </a:r>
                      <a:br>
                        <a:rPr lang="en-US" sz="3000" b="1" dirty="0"/>
                      </a:b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sits in the seat of the scornful;</a:t>
                      </a:r>
                      <a:endParaRPr lang="en-US" sz="3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 stand still in the path of those who are considered offenders of God’s law.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Psalm 25:8 </a:t>
                      </a:r>
                      <a:r>
                        <a:rPr lang="en-US" sz="28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Good and upright </a:t>
                      </a:r>
                      <a:r>
                        <a:rPr lang="en-US" sz="2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2800" b="0" i="0" kern="1200" cap="small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Lord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Therefore He teaches sinners in the way.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Question, how does God teach sinners?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works through us.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my own life I have everyone in one of two categories.  People I fellowship with, and people I minister to. 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3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658925"/>
              </p:ext>
            </p:extLst>
          </p:nvPr>
        </p:nvGraphicFramePr>
        <p:xfrm>
          <a:off x="444709" y="457200"/>
          <a:ext cx="11302582" cy="59436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val="2164894255"/>
                    </a:ext>
                  </a:extLst>
                </a:gridCol>
              </a:tblGrid>
              <a:tr h="39769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21119"/>
                  </a:ext>
                </a:extLst>
              </a:tr>
              <a:tr h="426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49686"/>
                  </a:ext>
                </a:extLst>
              </a:tr>
              <a:tr h="5119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 Blessed </a:t>
                      </a:r>
                      <a:r>
                        <a:rPr lang="en-US" sz="30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man Who walks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in the counsel of the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ungodly, Nor stands in the path of sinners,</a:t>
                      </a:r>
                      <a:br>
                        <a:rPr lang="en-US" sz="3000" b="1" dirty="0"/>
                      </a:b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sits in the seat of the scornful;</a:t>
                      </a:r>
                      <a:endParaRPr lang="en-US" sz="3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 not settle with, dwell, sit with or marry the scornful.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Proverbs 24:8-9 </a:t>
                      </a:r>
                    </a:p>
                    <a:p>
                      <a:r>
                        <a:rPr lang="en-US" sz="24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8 </a:t>
                      </a:r>
                      <a:r>
                        <a:rPr lang="en-US" sz="2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 who plots to do evil Will be called a schemer.</a:t>
                      </a:r>
                      <a:br>
                        <a:rPr lang="en-US" sz="2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9 </a:t>
                      </a:r>
                      <a:r>
                        <a:rPr lang="en-US" sz="2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devising of foolishness </a:t>
                      </a:r>
                      <a:r>
                        <a:rPr lang="en-US" sz="24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2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sin,</a:t>
                      </a:r>
                      <a:br>
                        <a:rPr lang="en-US" sz="2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 scoffer </a:t>
                      </a:r>
                      <a:r>
                        <a:rPr lang="en-US" sz="24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24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 abomination to men.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my own life I have everyone in one of two categories.  People I fellowship with, and people I minister to. 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07722"/>
              </p:ext>
            </p:extLst>
          </p:nvPr>
        </p:nvGraphicFramePr>
        <p:xfrm>
          <a:off x="444709" y="228600"/>
          <a:ext cx="11302582" cy="578555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val="2164894255"/>
                    </a:ext>
                  </a:extLst>
                </a:gridCol>
              </a:tblGrid>
              <a:tr h="37830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21119"/>
                  </a:ext>
                </a:extLst>
              </a:tr>
              <a:tr h="4052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49686"/>
                  </a:ext>
                </a:extLst>
              </a:tr>
              <a:tr h="4423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 his delight </a:t>
                      </a:r>
                      <a:r>
                        <a:rPr lang="en-US" sz="36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law of the </a:t>
                      </a:r>
                      <a:r>
                        <a:rPr lang="en-US" sz="3600" b="0" i="0" kern="1200" cap="small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Lord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br>
                        <a:rPr lang="en-US" sz="3600" dirty="0"/>
                      </a:b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in His law he meditates </a:t>
                      </a:r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(Ponders by talking to himself</a:t>
                      </a:r>
                      <a:r>
                        <a:rPr lang="en-US" sz="3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day and night.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I go through the day, I gain the advice and principals to live by, thinking over the scriptures and discussing them in my mind.  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Timothy 2:15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diligent to present yourself approved to God, a worker who does not need to be ashamed, rightly dividing the word of truth.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Joshua 1:8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Hebrews 4:12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honest inquiry I also find I need to spend more personal time in God’s word.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423467"/>
              </p:ext>
            </p:extLst>
          </p:nvPr>
        </p:nvGraphicFramePr>
        <p:xfrm>
          <a:off x="444709" y="511630"/>
          <a:ext cx="11302582" cy="610120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val="2164894255"/>
                    </a:ext>
                  </a:extLst>
                </a:gridCol>
              </a:tblGrid>
              <a:tr h="37406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21119"/>
                  </a:ext>
                </a:extLst>
              </a:tr>
              <a:tr h="3838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49686"/>
                  </a:ext>
                </a:extLst>
              </a:tr>
              <a:tr h="53433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He shall be like a tree Planted by the rivers of water,</a:t>
                      </a:r>
                      <a:br>
                        <a:rPr lang="en-US" sz="2800" b="0" dirty="0"/>
                      </a:b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brings forth its fruit in its season, Whose leaf also shall not wither; And whatever he does shall prosper.</a:t>
                      </a:r>
                      <a:endParaRPr lang="en-US" sz="2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Those source of his spiritual nourishment is unending.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fruit of the Spirit will be in full measure.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excitement of being a child of God will not fade with time.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God will utilize and bless and guide the work of his/her hands. 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900" b="1" baseline="0" dirty="0">
                          <a:solidFill>
                            <a:schemeClr val="tx1"/>
                          </a:solidFill>
                          <a:effectLst/>
                        </a:rPr>
                        <a:t>2Peter 1:</a:t>
                      </a:r>
                      <a:r>
                        <a:rPr lang="en-US" sz="19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5 </a:t>
                      </a:r>
                      <a:r>
                        <a:rPr lang="en-US" sz="19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also for this very reason, giving all diligence, add to your faith virtue, to virtue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knowledge,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</a:t>
                      </a:r>
                      <a:r>
                        <a:rPr lang="en-US" sz="19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knowledge self-control, to self-control perseverance, to perseverance godliness,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7 </a:t>
                      </a:r>
                      <a:r>
                        <a:rPr lang="en-US" sz="19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godliness brotherly kindness, and to brotherly kindness love.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8 </a:t>
                      </a:r>
                      <a:r>
                        <a:rPr lang="en-US" sz="19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if these things are yours and abound, </a:t>
                      </a:r>
                      <a:r>
                        <a:rPr lang="en-US" sz="19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n-US" sz="19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will be neither barren nor unfruitful in the knowledge of our Lord Jesus Christ.</a:t>
                      </a:r>
                      <a:endParaRPr lang="en-US" sz="19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Through meditating on the word of God,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Philippians 4:13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do all things through Christ who strengthens me.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accomplish that which God leads me to do, and I can graciously endure the trials God permits me to go through. 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55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90124"/>
              </p:ext>
            </p:extLst>
          </p:nvPr>
        </p:nvGraphicFramePr>
        <p:xfrm>
          <a:off x="512618" y="225288"/>
          <a:ext cx="11040711" cy="6393613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746364">
                  <a:extLst>
                    <a:ext uri="{9D8B030D-6E8A-4147-A177-3AD203B41FA5}">
                      <a16:colId xmlns:a16="http://schemas.microsoft.com/office/drawing/2014/main" val="3127961581"/>
                    </a:ext>
                  </a:extLst>
                </a:gridCol>
                <a:gridCol w="2814921">
                  <a:extLst>
                    <a:ext uri="{9D8B030D-6E8A-4147-A177-3AD203B41FA5}">
                      <a16:colId xmlns:a16="http://schemas.microsoft.com/office/drawing/2014/main" val="1650630581"/>
                    </a:ext>
                  </a:extLst>
                </a:gridCol>
                <a:gridCol w="2739202">
                  <a:extLst>
                    <a:ext uri="{9D8B030D-6E8A-4147-A177-3AD203B41FA5}">
                      <a16:colId xmlns:a16="http://schemas.microsoft.com/office/drawing/2014/main" val="11139834"/>
                    </a:ext>
                  </a:extLst>
                </a:gridCol>
                <a:gridCol w="2740224">
                  <a:extLst>
                    <a:ext uri="{9D8B030D-6E8A-4147-A177-3AD203B41FA5}">
                      <a16:colId xmlns:a16="http://schemas.microsoft.com/office/drawing/2014/main" val="2164894255"/>
                    </a:ext>
                  </a:extLst>
                </a:gridCol>
              </a:tblGrid>
              <a:tr h="36795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21119"/>
                  </a:ext>
                </a:extLst>
              </a:tr>
              <a:tr h="3794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49686"/>
                  </a:ext>
                </a:extLst>
              </a:tr>
              <a:tr h="56401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4 </a:t>
                      </a: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ungodly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</a:t>
                      </a: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not so, But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</a:t>
                      </a: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like the chaff which the wind drives away.</a:t>
                      </a:r>
                      <a:br>
                        <a:rPr lang="en-US" sz="2800" baseline="0" dirty="0"/>
                      </a:br>
                      <a:r>
                        <a:rPr lang="en-US" sz="2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5 </a:t>
                      </a: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Therefore the ungodly shall not stand in the judgment,</a:t>
                      </a:r>
                      <a:br>
                        <a:rPr lang="en-US" sz="2800" baseline="0" dirty="0"/>
                      </a:b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 sinners in the congregation of the righteous.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effectLst/>
                        </a:rPr>
                        <a:t>Isaiah 5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11 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Woe to those who rise early in the morning, 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they may follow intoxicating drink; Who continue until night, </a:t>
                      </a:r>
                      <a:r>
                        <a:rPr lang="en-US" sz="1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till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wine inflames them!</a:t>
                      </a:r>
                      <a:br>
                        <a:rPr lang="en-US" sz="1800" baseline="0" dirty="0"/>
                      </a:br>
                      <a:r>
                        <a:rPr lang="en-US" sz="1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12 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harp and the strings,</a:t>
                      </a:r>
                      <a:br>
                        <a:rPr lang="en-US" sz="1800" baseline="0" dirty="0"/>
                      </a:b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tambourine and flute,</a:t>
                      </a:r>
                      <a:br>
                        <a:rPr lang="en-US" sz="1800" baseline="0" dirty="0"/>
                      </a:b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wine are in their feasts;</a:t>
                      </a:r>
                      <a:br>
                        <a:rPr lang="en-US" sz="1800" baseline="0" dirty="0"/>
                      </a:b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 they do not regard the work of the </a:t>
                      </a:r>
                      <a:r>
                        <a:rPr lang="en-US" sz="1800" b="0" i="0" kern="1200" cap="small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Lord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Nor consider the operation of His hands.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14 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Therefore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Sheol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(Hell) has enlarged itself And opened its mouth beyond measure;  </a:t>
                      </a:r>
                      <a:endParaRPr lang="en-US" sz="18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is my sincere hope that there is no application for you in these verse.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you think there is perhaps it is time to submit yourself to God. </a:t>
                      </a:r>
                    </a:p>
                    <a:p>
                      <a:r>
                        <a:rPr lang="en-US" sz="25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James 4:7 </a:t>
                      </a:r>
                    </a:p>
                    <a:p>
                      <a:r>
                        <a:rPr lang="en-US" sz="25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Therefore submit to God. Resist the devil and he will flee from you.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3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957089"/>
              </p:ext>
            </p:extLst>
          </p:nvPr>
        </p:nvGraphicFramePr>
        <p:xfrm>
          <a:off x="444709" y="457200"/>
          <a:ext cx="11302582" cy="5731565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val="2164894255"/>
                    </a:ext>
                  </a:extLst>
                </a:gridCol>
              </a:tblGrid>
              <a:tr h="49130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21119"/>
                  </a:ext>
                </a:extLst>
              </a:tr>
              <a:tr h="5263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49686"/>
                  </a:ext>
                </a:extLst>
              </a:tr>
              <a:tr h="47139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</a:t>
                      </a:r>
                      <a:r>
                        <a:rPr lang="en-US" sz="32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 the </a:t>
                      </a:r>
                      <a:r>
                        <a:rPr lang="en-US" sz="3200" b="0" i="0" kern="1200" cap="small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Lord</a:t>
                      </a:r>
                      <a:r>
                        <a:rPr lang="en-US" sz="32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knows the way of the righteous,</a:t>
                      </a:r>
                      <a:br>
                        <a:rPr lang="en-US" sz="3200" baseline="0" dirty="0"/>
                      </a:br>
                      <a:r>
                        <a:rPr lang="en-US" sz="32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the way of the ungodly shall perish.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John 14</a:t>
                      </a:r>
                    </a:p>
                    <a:p>
                      <a:r>
                        <a:rPr lang="en-US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6 </a:t>
                      </a:r>
                      <a:r>
                        <a:rPr lang="en-US" sz="32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Jesus said to him, “I am the way, the truth, and the life. No one comes to the Father</a:t>
                      </a:r>
                    </a:p>
                    <a:p>
                      <a:r>
                        <a:rPr lang="en-US" sz="3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 through Me.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60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103678"/>
              </p:ext>
            </p:extLst>
          </p:nvPr>
        </p:nvGraphicFramePr>
        <p:xfrm>
          <a:off x="444709" y="278297"/>
          <a:ext cx="11302582" cy="6230058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val="2164894255"/>
                    </a:ext>
                  </a:extLst>
                </a:gridCol>
              </a:tblGrid>
              <a:tr h="37106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21119"/>
                  </a:ext>
                </a:extLst>
              </a:tr>
              <a:tr h="3975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49686"/>
                  </a:ext>
                </a:extLst>
              </a:tr>
              <a:tr h="53539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James 5:12 </a:t>
                      </a: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above all, my brethren, do not swear, either by heaven or by earth or with any other oath. But let your “Yes” be “Yes,” and </a:t>
                      </a:r>
                      <a:r>
                        <a:rPr lang="en-US" sz="2800" b="0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“No,” “No,” lest you fall into judgment.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5:37 </a:t>
                      </a:r>
                    </a:p>
                    <a:p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let your ‘Yes’ be ‘Yes,’ and your ‘No,’ ‘No.’ For whatever is more than these is from the evil one.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6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8C11BB-36B7-4B55-809F-40C156B03B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691802"/>
              </p:ext>
            </p:extLst>
          </p:nvPr>
        </p:nvGraphicFramePr>
        <p:xfrm>
          <a:off x="444709" y="265044"/>
          <a:ext cx="11302582" cy="621157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2811504">
                  <a:extLst>
                    <a:ext uri="{9D8B030D-6E8A-4147-A177-3AD203B41FA5}">
                      <a16:colId xmlns:a16="http://schemas.microsoft.com/office/drawing/2014/main" val="3127961581"/>
                    </a:ext>
                  </a:extLst>
                </a:gridCol>
                <a:gridCol w="2881687">
                  <a:extLst>
                    <a:ext uri="{9D8B030D-6E8A-4147-A177-3AD203B41FA5}">
                      <a16:colId xmlns:a16="http://schemas.microsoft.com/office/drawing/2014/main" val="1650630581"/>
                    </a:ext>
                  </a:extLst>
                </a:gridCol>
                <a:gridCol w="2804172">
                  <a:extLst>
                    <a:ext uri="{9D8B030D-6E8A-4147-A177-3AD203B41FA5}">
                      <a16:colId xmlns:a16="http://schemas.microsoft.com/office/drawing/2014/main" val="11139834"/>
                    </a:ext>
                  </a:extLst>
                </a:gridCol>
                <a:gridCol w="2805219">
                  <a:extLst>
                    <a:ext uri="{9D8B030D-6E8A-4147-A177-3AD203B41FA5}">
                      <a16:colId xmlns:a16="http://schemas.microsoft.com/office/drawing/2014/main" val="2164894255"/>
                    </a:ext>
                  </a:extLst>
                </a:gridCol>
              </a:tblGrid>
              <a:tr h="37184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Inductive Bible Study Method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221119"/>
                  </a:ext>
                </a:extLst>
              </a:tr>
              <a:tr h="371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Observation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Interpretation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solidFill>
                            <a:schemeClr val="tx1"/>
                          </a:solidFill>
                          <a:effectLst/>
                        </a:rPr>
                        <a:t>Correlation</a:t>
                      </a:r>
                      <a:endParaRPr lang="en-US" sz="22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tx1"/>
                          </a:solidFill>
                          <a:effectLst/>
                        </a:rPr>
                        <a:t>Application</a:t>
                      </a:r>
                      <a:endParaRPr lang="en-US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649686"/>
                  </a:ext>
                </a:extLst>
              </a:tr>
              <a:tr h="5431827">
                <a:tc>
                  <a:txBody>
                    <a:bodyPr/>
                    <a:lstStyle/>
                    <a:p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Ephesians 2</a:t>
                      </a:r>
                    </a:p>
                    <a:p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 For by </a:t>
                      </a:r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grace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you have been saved through faith, and that not of yourselves; </a:t>
                      </a:r>
                      <a:r>
                        <a:rPr lang="en-US" sz="2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is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the </a:t>
                      </a:r>
                      <a:r>
                        <a:rPr lang="en-US" sz="2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gift</a:t>
                      </a:r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God, </a:t>
                      </a:r>
                    </a:p>
                    <a:p>
                      <a:r>
                        <a:rPr lang="en-US" sz="2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not of works, lest anyone should boast.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0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Salvation has been given to me as a gift and not as something I have earned.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requirement is faith, but even faith has been given to each of us.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Romans 12:3</a:t>
                      </a: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James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2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</a:t>
                      </a:r>
                      <a:r>
                        <a:rPr lang="en-US" sz="22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17 </a:t>
                      </a:r>
                      <a:r>
                        <a:rPr lang="en-US" sz="22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Every good gift and every perfect gift is from above, and comes down from the Father of lights, with whom there is no variation or shadow of turning.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18 </a:t>
                      </a:r>
                      <a:r>
                        <a:rPr lang="en-US" sz="22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His own will He brought us forth by the word of truth, that we might be a kind of first fruits of His creatures.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kern="1200" baseline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Luke 6:38 </a:t>
                      </a:r>
                      <a:endParaRPr lang="en-US" sz="2200" b="1" i="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my life I can share the grace of God the gift of God in many ways.  I can tell others about Jesus Death on the cross. 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marriage my wife was given to me.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 married I need to give myself for my wife.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Ephesians 5:25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Husbands, love your wives, just as Christ also loved the church and</a:t>
                      </a:r>
                      <a:r>
                        <a:rPr lang="en-US" sz="21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gave </a:t>
                      </a:r>
                      <a:r>
                        <a:rPr lang="en-US" sz="2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Himself for her,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10" marR="474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6831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D253EE5-6001-49CE-9B33-0E4AE584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2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476</Words>
  <Application>Microsoft Office PowerPoint</Application>
  <PresentationFormat>Widescreen</PresentationFormat>
  <Paragraphs>123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Wisner</dc:creator>
  <cp:lastModifiedBy>Aaron Gonzalez</cp:lastModifiedBy>
  <cp:revision>38</cp:revision>
  <dcterms:created xsi:type="dcterms:W3CDTF">2019-04-02T22:58:56Z</dcterms:created>
  <dcterms:modified xsi:type="dcterms:W3CDTF">2019-09-20T19:43:02Z</dcterms:modified>
</cp:coreProperties>
</file>