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58" r:id="rId5"/>
    <p:sldId id="270" r:id="rId6"/>
    <p:sldId id="268" r:id="rId7"/>
    <p:sldId id="271" r:id="rId8"/>
    <p:sldId id="272" r:id="rId9"/>
    <p:sldId id="273" r:id="rId10"/>
    <p:sldId id="274" r:id="rId11"/>
    <p:sldId id="259" r:id="rId12"/>
    <p:sldId id="282" r:id="rId13"/>
    <p:sldId id="283" r:id="rId14"/>
    <p:sldId id="284" r:id="rId15"/>
    <p:sldId id="277" r:id="rId16"/>
    <p:sldId id="278" r:id="rId17"/>
    <p:sldId id="279" r:id="rId18"/>
    <p:sldId id="280" r:id="rId19"/>
    <p:sldId id="26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94660"/>
  </p:normalViewPr>
  <p:slideViewPr>
    <p:cSldViewPr snapToGrid="0">
      <p:cViewPr varScale="1">
        <p:scale>
          <a:sx n="76" d="100"/>
          <a:sy n="76" d="100"/>
        </p:scale>
        <p:origin x="108"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C101E-C2A7-4298-ADF6-B5AF49E77E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5D569F-0480-4C70-9152-C2C5EAD3EC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F4764B-DD8A-4170-A691-2F304811BA8B}"/>
              </a:ext>
            </a:extLst>
          </p:cNvPr>
          <p:cNvSpPr>
            <a:spLocks noGrp="1"/>
          </p:cNvSpPr>
          <p:nvPr>
            <p:ph type="dt" sz="half" idx="10"/>
          </p:nvPr>
        </p:nvSpPr>
        <p:spPr/>
        <p:txBody>
          <a:bodyPr/>
          <a:lstStyle/>
          <a:p>
            <a:fld id="{6362142B-6EDB-45A2-908F-16212A1AC8A2}" type="datetimeFigureOut">
              <a:rPr lang="en-US" smtClean="0"/>
              <a:t>10/12/2019</a:t>
            </a:fld>
            <a:endParaRPr lang="en-US"/>
          </a:p>
        </p:txBody>
      </p:sp>
      <p:sp>
        <p:nvSpPr>
          <p:cNvPr id="5" name="Footer Placeholder 4">
            <a:extLst>
              <a:ext uri="{FF2B5EF4-FFF2-40B4-BE49-F238E27FC236}">
                <a16:creationId xmlns:a16="http://schemas.microsoft.com/office/drawing/2014/main" id="{1B9E8AF1-E5BF-4FED-AB69-CF47BF2046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4537F1-E7BE-46E5-9F7E-76C0DE303D0E}"/>
              </a:ext>
            </a:extLst>
          </p:cNvPr>
          <p:cNvSpPr>
            <a:spLocks noGrp="1"/>
          </p:cNvSpPr>
          <p:nvPr>
            <p:ph type="sldNum" sz="quarter" idx="12"/>
          </p:nvPr>
        </p:nvSpPr>
        <p:spPr/>
        <p:txBody>
          <a:bodyPr/>
          <a:lstStyle/>
          <a:p>
            <a:fld id="{37DA30CC-B8EB-4BC9-86D5-36A0594B46E8}" type="slidenum">
              <a:rPr lang="en-US" smtClean="0"/>
              <a:t>‹#›</a:t>
            </a:fld>
            <a:endParaRPr lang="en-US"/>
          </a:p>
        </p:txBody>
      </p:sp>
    </p:spTree>
    <p:extLst>
      <p:ext uri="{BB962C8B-B14F-4D97-AF65-F5344CB8AC3E}">
        <p14:creationId xmlns:p14="http://schemas.microsoft.com/office/powerpoint/2010/main" val="1123495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C3FB6-8AB4-438A-9C81-4F7CBDBFDF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882247-D871-4B61-B2DD-34144DAD199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A7EBFF-4609-4E33-895A-5B224EC9A153}"/>
              </a:ext>
            </a:extLst>
          </p:cNvPr>
          <p:cNvSpPr>
            <a:spLocks noGrp="1"/>
          </p:cNvSpPr>
          <p:nvPr>
            <p:ph type="dt" sz="half" idx="10"/>
          </p:nvPr>
        </p:nvSpPr>
        <p:spPr/>
        <p:txBody>
          <a:bodyPr/>
          <a:lstStyle/>
          <a:p>
            <a:fld id="{6362142B-6EDB-45A2-908F-16212A1AC8A2}" type="datetimeFigureOut">
              <a:rPr lang="en-US" smtClean="0"/>
              <a:t>10/12/2019</a:t>
            </a:fld>
            <a:endParaRPr lang="en-US"/>
          </a:p>
        </p:txBody>
      </p:sp>
      <p:sp>
        <p:nvSpPr>
          <p:cNvPr id="5" name="Footer Placeholder 4">
            <a:extLst>
              <a:ext uri="{FF2B5EF4-FFF2-40B4-BE49-F238E27FC236}">
                <a16:creationId xmlns:a16="http://schemas.microsoft.com/office/drawing/2014/main" id="{FA9AA704-01FD-4866-B258-9F74E2EA6F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E3E483-520F-4592-A4F6-53AC29069C91}"/>
              </a:ext>
            </a:extLst>
          </p:cNvPr>
          <p:cNvSpPr>
            <a:spLocks noGrp="1"/>
          </p:cNvSpPr>
          <p:nvPr>
            <p:ph type="sldNum" sz="quarter" idx="12"/>
          </p:nvPr>
        </p:nvSpPr>
        <p:spPr/>
        <p:txBody>
          <a:bodyPr/>
          <a:lstStyle/>
          <a:p>
            <a:fld id="{37DA30CC-B8EB-4BC9-86D5-36A0594B46E8}" type="slidenum">
              <a:rPr lang="en-US" smtClean="0"/>
              <a:t>‹#›</a:t>
            </a:fld>
            <a:endParaRPr lang="en-US"/>
          </a:p>
        </p:txBody>
      </p:sp>
    </p:spTree>
    <p:extLst>
      <p:ext uri="{BB962C8B-B14F-4D97-AF65-F5344CB8AC3E}">
        <p14:creationId xmlns:p14="http://schemas.microsoft.com/office/powerpoint/2010/main" val="229622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75271D-E63F-4636-8B6C-22453C1716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A29629-DE04-4D1A-B764-F801A74F122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8C71E4-8220-40D5-BCED-EBC78F35CE70}"/>
              </a:ext>
            </a:extLst>
          </p:cNvPr>
          <p:cNvSpPr>
            <a:spLocks noGrp="1"/>
          </p:cNvSpPr>
          <p:nvPr>
            <p:ph type="dt" sz="half" idx="10"/>
          </p:nvPr>
        </p:nvSpPr>
        <p:spPr/>
        <p:txBody>
          <a:bodyPr/>
          <a:lstStyle/>
          <a:p>
            <a:fld id="{6362142B-6EDB-45A2-908F-16212A1AC8A2}" type="datetimeFigureOut">
              <a:rPr lang="en-US" smtClean="0"/>
              <a:t>10/12/2019</a:t>
            </a:fld>
            <a:endParaRPr lang="en-US"/>
          </a:p>
        </p:txBody>
      </p:sp>
      <p:sp>
        <p:nvSpPr>
          <p:cNvPr id="5" name="Footer Placeholder 4">
            <a:extLst>
              <a:ext uri="{FF2B5EF4-FFF2-40B4-BE49-F238E27FC236}">
                <a16:creationId xmlns:a16="http://schemas.microsoft.com/office/drawing/2014/main" id="{4807C81B-E695-4161-8F85-F8E1551122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F8617D-4F56-446B-8DB9-295AA6661201}"/>
              </a:ext>
            </a:extLst>
          </p:cNvPr>
          <p:cNvSpPr>
            <a:spLocks noGrp="1"/>
          </p:cNvSpPr>
          <p:nvPr>
            <p:ph type="sldNum" sz="quarter" idx="12"/>
          </p:nvPr>
        </p:nvSpPr>
        <p:spPr/>
        <p:txBody>
          <a:bodyPr/>
          <a:lstStyle/>
          <a:p>
            <a:fld id="{37DA30CC-B8EB-4BC9-86D5-36A0594B46E8}" type="slidenum">
              <a:rPr lang="en-US" smtClean="0"/>
              <a:t>‹#›</a:t>
            </a:fld>
            <a:endParaRPr lang="en-US"/>
          </a:p>
        </p:txBody>
      </p:sp>
    </p:spTree>
    <p:extLst>
      <p:ext uri="{BB962C8B-B14F-4D97-AF65-F5344CB8AC3E}">
        <p14:creationId xmlns:p14="http://schemas.microsoft.com/office/powerpoint/2010/main" val="1842359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8C4E3-ABEB-49CF-AE2D-33CB2E1562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CE5E8C-C72A-422E-B1A4-1E33D47A179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5831A0-88A7-4267-81F1-51DF0D5D4547}"/>
              </a:ext>
            </a:extLst>
          </p:cNvPr>
          <p:cNvSpPr>
            <a:spLocks noGrp="1"/>
          </p:cNvSpPr>
          <p:nvPr>
            <p:ph type="dt" sz="half" idx="10"/>
          </p:nvPr>
        </p:nvSpPr>
        <p:spPr/>
        <p:txBody>
          <a:bodyPr/>
          <a:lstStyle/>
          <a:p>
            <a:fld id="{6362142B-6EDB-45A2-908F-16212A1AC8A2}" type="datetimeFigureOut">
              <a:rPr lang="en-US" smtClean="0"/>
              <a:t>10/12/2019</a:t>
            </a:fld>
            <a:endParaRPr lang="en-US"/>
          </a:p>
        </p:txBody>
      </p:sp>
      <p:sp>
        <p:nvSpPr>
          <p:cNvPr id="5" name="Footer Placeholder 4">
            <a:extLst>
              <a:ext uri="{FF2B5EF4-FFF2-40B4-BE49-F238E27FC236}">
                <a16:creationId xmlns:a16="http://schemas.microsoft.com/office/drawing/2014/main" id="{1AE6F12B-3C33-4D46-9D82-0EFE0FF61E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63BD03-B9D2-4138-BD40-C99053FC350A}"/>
              </a:ext>
            </a:extLst>
          </p:cNvPr>
          <p:cNvSpPr>
            <a:spLocks noGrp="1"/>
          </p:cNvSpPr>
          <p:nvPr>
            <p:ph type="sldNum" sz="quarter" idx="12"/>
          </p:nvPr>
        </p:nvSpPr>
        <p:spPr/>
        <p:txBody>
          <a:bodyPr/>
          <a:lstStyle/>
          <a:p>
            <a:fld id="{37DA30CC-B8EB-4BC9-86D5-36A0594B46E8}" type="slidenum">
              <a:rPr lang="en-US" smtClean="0"/>
              <a:t>‹#›</a:t>
            </a:fld>
            <a:endParaRPr lang="en-US"/>
          </a:p>
        </p:txBody>
      </p:sp>
    </p:spTree>
    <p:extLst>
      <p:ext uri="{BB962C8B-B14F-4D97-AF65-F5344CB8AC3E}">
        <p14:creationId xmlns:p14="http://schemas.microsoft.com/office/powerpoint/2010/main" val="420343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C784C-1149-4941-AB1E-7B45370D25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A0E37A-CF0F-4938-9866-247F4D399A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0BC6105-679C-4CEA-A5B9-353CA96A07FA}"/>
              </a:ext>
            </a:extLst>
          </p:cNvPr>
          <p:cNvSpPr>
            <a:spLocks noGrp="1"/>
          </p:cNvSpPr>
          <p:nvPr>
            <p:ph type="dt" sz="half" idx="10"/>
          </p:nvPr>
        </p:nvSpPr>
        <p:spPr/>
        <p:txBody>
          <a:bodyPr/>
          <a:lstStyle/>
          <a:p>
            <a:fld id="{6362142B-6EDB-45A2-908F-16212A1AC8A2}" type="datetimeFigureOut">
              <a:rPr lang="en-US" smtClean="0"/>
              <a:t>10/12/2019</a:t>
            </a:fld>
            <a:endParaRPr lang="en-US"/>
          </a:p>
        </p:txBody>
      </p:sp>
      <p:sp>
        <p:nvSpPr>
          <p:cNvPr id="5" name="Footer Placeholder 4">
            <a:extLst>
              <a:ext uri="{FF2B5EF4-FFF2-40B4-BE49-F238E27FC236}">
                <a16:creationId xmlns:a16="http://schemas.microsoft.com/office/drawing/2014/main" id="{34F7D50B-4431-4F3F-8F55-CD5320A7E0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78C514-C9BC-46E5-95F3-2ED94392C941}"/>
              </a:ext>
            </a:extLst>
          </p:cNvPr>
          <p:cNvSpPr>
            <a:spLocks noGrp="1"/>
          </p:cNvSpPr>
          <p:nvPr>
            <p:ph type="sldNum" sz="quarter" idx="12"/>
          </p:nvPr>
        </p:nvSpPr>
        <p:spPr/>
        <p:txBody>
          <a:bodyPr/>
          <a:lstStyle/>
          <a:p>
            <a:fld id="{37DA30CC-B8EB-4BC9-86D5-36A0594B46E8}" type="slidenum">
              <a:rPr lang="en-US" smtClean="0"/>
              <a:t>‹#›</a:t>
            </a:fld>
            <a:endParaRPr lang="en-US"/>
          </a:p>
        </p:txBody>
      </p:sp>
    </p:spTree>
    <p:extLst>
      <p:ext uri="{BB962C8B-B14F-4D97-AF65-F5344CB8AC3E}">
        <p14:creationId xmlns:p14="http://schemas.microsoft.com/office/powerpoint/2010/main" val="1328389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089C7-EA5C-43BB-864B-A049D5FF25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4FF85A-FF99-4959-8A84-0478E14B038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72251F-9E75-40ED-A37C-C7697F4E2A1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0A454C-B59F-4893-B7AC-A0BDCB535B7A}"/>
              </a:ext>
            </a:extLst>
          </p:cNvPr>
          <p:cNvSpPr>
            <a:spLocks noGrp="1"/>
          </p:cNvSpPr>
          <p:nvPr>
            <p:ph type="dt" sz="half" idx="10"/>
          </p:nvPr>
        </p:nvSpPr>
        <p:spPr/>
        <p:txBody>
          <a:bodyPr/>
          <a:lstStyle/>
          <a:p>
            <a:fld id="{6362142B-6EDB-45A2-908F-16212A1AC8A2}" type="datetimeFigureOut">
              <a:rPr lang="en-US" smtClean="0"/>
              <a:t>10/12/2019</a:t>
            </a:fld>
            <a:endParaRPr lang="en-US"/>
          </a:p>
        </p:txBody>
      </p:sp>
      <p:sp>
        <p:nvSpPr>
          <p:cNvPr id="6" name="Footer Placeholder 5">
            <a:extLst>
              <a:ext uri="{FF2B5EF4-FFF2-40B4-BE49-F238E27FC236}">
                <a16:creationId xmlns:a16="http://schemas.microsoft.com/office/drawing/2014/main" id="{CDDEB19F-75AC-4489-A630-E49F0EE183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BF89A0-5C74-4FF3-BEE2-EB293B482347}"/>
              </a:ext>
            </a:extLst>
          </p:cNvPr>
          <p:cNvSpPr>
            <a:spLocks noGrp="1"/>
          </p:cNvSpPr>
          <p:nvPr>
            <p:ph type="sldNum" sz="quarter" idx="12"/>
          </p:nvPr>
        </p:nvSpPr>
        <p:spPr/>
        <p:txBody>
          <a:bodyPr/>
          <a:lstStyle/>
          <a:p>
            <a:fld id="{37DA30CC-B8EB-4BC9-86D5-36A0594B46E8}" type="slidenum">
              <a:rPr lang="en-US" smtClean="0"/>
              <a:t>‹#›</a:t>
            </a:fld>
            <a:endParaRPr lang="en-US"/>
          </a:p>
        </p:txBody>
      </p:sp>
    </p:spTree>
    <p:extLst>
      <p:ext uri="{BB962C8B-B14F-4D97-AF65-F5344CB8AC3E}">
        <p14:creationId xmlns:p14="http://schemas.microsoft.com/office/powerpoint/2010/main" val="3310053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39768-D8C5-4B2A-A3A9-E6635B3C62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D2F01A-8A4C-4570-A309-B15A05656D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BB035EB-3D6A-40D2-9BC3-9CB861A02DD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74357E-19E7-49A1-8286-E1A7CA3FAD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D82C86-BC95-4E58-B88B-DAD631391C4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2B3C1A-D7EE-45CB-AF20-085D00C48966}"/>
              </a:ext>
            </a:extLst>
          </p:cNvPr>
          <p:cNvSpPr>
            <a:spLocks noGrp="1"/>
          </p:cNvSpPr>
          <p:nvPr>
            <p:ph type="dt" sz="half" idx="10"/>
          </p:nvPr>
        </p:nvSpPr>
        <p:spPr/>
        <p:txBody>
          <a:bodyPr/>
          <a:lstStyle/>
          <a:p>
            <a:fld id="{6362142B-6EDB-45A2-908F-16212A1AC8A2}" type="datetimeFigureOut">
              <a:rPr lang="en-US" smtClean="0"/>
              <a:t>10/12/2019</a:t>
            </a:fld>
            <a:endParaRPr lang="en-US"/>
          </a:p>
        </p:txBody>
      </p:sp>
      <p:sp>
        <p:nvSpPr>
          <p:cNvPr id="8" name="Footer Placeholder 7">
            <a:extLst>
              <a:ext uri="{FF2B5EF4-FFF2-40B4-BE49-F238E27FC236}">
                <a16:creationId xmlns:a16="http://schemas.microsoft.com/office/drawing/2014/main" id="{B6E8E6D3-44AE-4780-8542-36E4A52BF1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1EA03E-3B95-499B-B86C-3A6CD854FD79}"/>
              </a:ext>
            </a:extLst>
          </p:cNvPr>
          <p:cNvSpPr>
            <a:spLocks noGrp="1"/>
          </p:cNvSpPr>
          <p:nvPr>
            <p:ph type="sldNum" sz="quarter" idx="12"/>
          </p:nvPr>
        </p:nvSpPr>
        <p:spPr/>
        <p:txBody>
          <a:bodyPr/>
          <a:lstStyle/>
          <a:p>
            <a:fld id="{37DA30CC-B8EB-4BC9-86D5-36A0594B46E8}" type="slidenum">
              <a:rPr lang="en-US" smtClean="0"/>
              <a:t>‹#›</a:t>
            </a:fld>
            <a:endParaRPr lang="en-US"/>
          </a:p>
        </p:txBody>
      </p:sp>
    </p:spTree>
    <p:extLst>
      <p:ext uri="{BB962C8B-B14F-4D97-AF65-F5344CB8AC3E}">
        <p14:creationId xmlns:p14="http://schemas.microsoft.com/office/powerpoint/2010/main" val="564812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334C6-5E86-427B-8112-FC5DF94D24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4EA594-81BB-43FC-B95D-30C65FDD9082}"/>
              </a:ext>
            </a:extLst>
          </p:cNvPr>
          <p:cNvSpPr>
            <a:spLocks noGrp="1"/>
          </p:cNvSpPr>
          <p:nvPr>
            <p:ph type="dt" sz="half" idx="10"/>
          </p:nvPr>
        </p:nvSpPr>
        <p:spPr/>
        <p:txBody>
          <a:bodyPr/>
          <a:lstStyle/>
          <a:p>
            <a:fld id="{6362142B-6EDB-45A2-908F-16212A1AC8A2}" type="datetimeFigureOut">
              <a:rPr lang="en-US" smtClean="0"/>
              <a:t>10/12/2019</a:t>
            </a:fld>
            <a:endParaRPr lang="en-US"/>
          </a:p>
        </p:txBody>
      </p:sp>
      <p:sp>
        <p:nvSpPr>
          <p:cNvPr id="4" name="Footer Placeholder 3">
            <a:extLst>
              <a:ext uri="{FF2B5EF4-FFF2-40B4-BE49-F238E27FC236}">
                <a16:creationId xmlns:a16="http://schemas.microsoft.com/office/drawing/2014/main" id="{700F1CB9-F52E-4B39-867B-27DB1C98A1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4D1174-1453-4BFA-AC8E-88851284E806}"/>
              </a:ext>
            </a:extLst>
          </p:cNvPr>
          <p:cNvSpPr>
            <a:spLocks noGrp="1"/>
          </p:cNvSpPr>
          <p:nvPr>
            <p:ph type="sldNum" sz="quarter" idx="12"/>
          </p:nvPr>
        </p:nvSpPr>
        <p:spPr/>
        <p:txBody>
          <a:bodyPr/>
          <a:lstStyle/>
          <a:p>
            <a:fld id="{37DA30CC-B8EB-4BC9-86D5-36A0594B46E8}" type="slidenum">
              <a:rPr lang="en-US" smtClean="0"/>
              <a:t>‹#›</a:t>
            </a:fld>
            <a:endParaRPr lang="en-US"/>
          </a:p>
        </p:txBody>
      </p:sp>
    </p:spTree>
    <p:extLst>
      <p:ext uri="{BB962C8B-B14F-4D97-AF65-F5344CB8AC3E}">
        <p14:creationId xmlns:p14="http://schemas.microsoft.com/office/powerpoint/2010/main" val="1273075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90EA9F-5D19-4A96-AED9-DBA253D2F6E2}"/>
              </a:ext>
            </a:extLst>
          </p:cNvPr>
          <p:cNvSpPr>
            <a:spLocks noGrp="1"/>
          </p:cNvSpPr>
          <p:nvPr>
            <p:ph type="dt" sz="half" idx="10"/>
          </p:nvPr>
        </p:nvSpPr>
        <p:spPr/>
        <p:txBody>
          <a:bodyPr/>
          <a:lstStyle/>
          <a:p>
            <a:fld id="{6362142B-6EDB-45A2-908F-16212A1AC8A2}" type="datetimeFigureOut">
              <a:rPr lang="en-US" smtClean="0"/>
              <a:t>10/12/2019</a:t>
            </a:fld>
            <a:endParaRPr lang="en-US"/>
          </a:p>
        </p:txBody>
      </p:sp>
      <p:sp>
        <p:nvSpPr>
          <p:cNvPr id="3" name="Footer Placeholder 2">
            <a:extLst>
              <a:ext uri="{FF2B5EF4-FFF2-40B4-BE49-F238E27FC236}">
                <a16:creationId xmlns:a16="http://schemas.microsoft.com/office/drawing/2014/main" id="{1B373C87-961D-4F30-B4E5-FFAF80CD9E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4C156E-58CD-4069-82CE-8E52F698A2E1}"/>
              </a:ext>
            </a:extLst>
          </p:cNvPr>
          <p:cNvSpPr>
            <a:spLocks noGrp="1"/>
          </p:cNvSpPr>
          <p:nvPr>
            <p:ph type="sldNum" sz="quarter" idx="12"/>
          </p:nvPr>
        </p:nvSpPr>
        <p:spPr/>
        <p:txBody>
          <a:bodyPr/>
          <a:lstStyle/>
          <a:p>
            <a:fld id="{37DA30CC-B8EB-4BC9-86D5-36A0594B46E8}" type="slidenum">
              <a:rPr lang="en-US" smtClean="0"/>
              <a:t>‹#›</a:t>
            </a:fld>
            <a:endParaRPr lang="en-US"/>
          </a:p>
        </p:txBody>
      </p:sp>
    </p:spTree>
    <p:extLst>
      <p:ext uri="{BB962C8B-B14F-4D97-AF65-F5344CB8AC3E}">
        <p14:creationId xmlns:p14="http://schemas.microsoft.com/office/powerpoint/2010/main" val="1127151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2334A-1731-429A-B6B4-2BD99E487A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EEAEAA-B1E8-4941-8E63-7A248AD166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B142CC-730E-450F-A2A9-C6BFADC83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BBDFB7E-D49C-4479-9527-33AC267853C4}"/>
              </a:ext>
            </a:extLst>
          </p:cNvPr>
          <p:cNvSpPr>
            <a:spLocks noGrp="1"/>
          </p:cNvSpPr>
          <p:nvPr>
            <p:ph type="dt" sz="half" idx="10"/>
          </p:nvPr>
        </p:nvSpPr>
        <p:spPr/>
        <p:txBody>
          <a:bodyPr/>
          <a:lstStyle/>
          <a:p>
            <a:fld id="{6362142B-6EDB-45A2-908F-16212A1AC8A2}" type="datetimeFigureOut">
              <a:rPr lang="en-US" smtClean="0"/>
              <a:t>10/12/2019</a:t>
            </a:fld>
            <a:endParaRPr lang="en-US"/>
          </a:p>
        </p:txBody>
      </p:sp>
      <p:sp>
        <p:nvSpPr>
          <p:cNvPr id="6" name="Footer Placeholder 5">
            <a:extLst>
              <a:ext uri="{FF2B5EF4-FFF2-40B4-BE49-F238E27FC236}">
                <a16:creationId xmlns:a16="http://schemas.microsoft.com/office/drawing/2014/main" id="{C29B03F1-012F-4D39-8D47-E7EA52BFBA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A63E0F-B382-4F7C-94E5-FEC2511016C5}"/>
              </a:ext>
            </a:extLst>
          </p:cNvPr>
          <p:cNvSpPr>
            <a:spLocks noGrp="1"/>
          </p:cNvSpPr>
          <p:nvPr>
            <p:ph type="sldNum" sz="quarter" idx="12"/>
          </p:nvPr>
        </p:nvSpPr>
        <p:spPr/>
        <p:txBody>
          <a:bodyPr/>
          <a:lstStyle/>
          <a:p>
            <a:fld id="{37DA30CC-B8EB-4BC9-86D5-36A0594B46E8}" type="slidenum">
              <a:rPr lang="en-US" smtClean="0"/>
              <a:t>‹#›</a:t>
            </a:fld>
            <a:endParaRPr lang="en-US"/>
          </a:p>
        </p:txBody>
      </p:sp>
    </p:spTree>
    <p:extLst>
      <p:ext uri="{BB962C8B-B14F-4D97-AF65-F5344CB8AC3E}">
        <p14:creationId xmlns:p14="http://schemas.microsoft.com/office/powerpoint/2010/main" val="109823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D41A-F7A9-4388-98AB-1EF6D70848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E085A4-1E1D-4E43-83A0-B2A09FCDEF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E96829-3AA1-44F4-AB3E-77FEB0A4AA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CF8CA5-EF18-47A3-B3C9-CB19BC6558B6}"/>
              </a:ext>
            </a:extLst>
          </p:cNvPr>
          <p:cNvSpPr>
            <a:spLocks noGrp="1"/>
          </p:cNvSpPr>
          <p:nvPr>
            <p:ph type="dt" sz="half" idx="10"/>
          </p:nvPr>
        </p:nvSpPr>
        <p:spPr/>
        <p:txBody>
          <a:bodyPr/>
          <a:lstStyle/>
          <a:p>
            <a:fld id="{6362142B-6EDB-45A2-908F-16212A1AC8A2}" type="datetimeFigureOut">
              <a:rPr lang="en-US" smtClean="0"/>
              <a:t>10/12/2019</a:t>
            </a:fld>
            <a:endParaRPr lang="en-US"/>
          </a:p>
        </p:txBody>
      </p:sp>
      <p:sp>
        <p:nvSpPr>
          <p:cNvPr id="6" name="Footer Placeholder 5">
            <a:extLst>
              <a:ext uri="{FF2B5EF4-FFF2-40B4-BE49-F238E27FC236}">
                <a16:creationId xmlns:a16="http://schemas.microsoft.com/office/drawing/2014/main" id="{95E272FC-0FAE-4501-A020-3C892FCD07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0A7E61-3268-48CA-A17E-7E57ADC2AEF5}"/>
              </a:ext>
            </a:extLst>
          </p:cNvPr>
          <p:cNvSpPr>
            <a:spLocks noGrp="1"/>
          </p:cNvSpPr>
          <p:nvPr>
            <p:ph type="sldNum" sz="quarter" idx="12"/>
          </p:nvPr>
        </p:nvSpPr>
        <p:spPr/>
        <p:txBody>
          <a:bodyPr/>
          <a:lstStyle/>
          <a:p>
            <a:fld id="{37DA30CC-B8EB-4BC9-86D5-36A0594B46E8}" type="slidenum">
              <a:rPr lang="en-US" smtClean="0"/>
              <a:t>‹#›</a:t>
            </a:fld>
            <a:endParaRPr lang="en-US"/>
          </a:p>
        </p:txBody>
      </p:sp>
    </p:spTree>
    <p:extLst>
      <p:ext uri="{BB962C8B-B14F-4D97-AF65-F5344CB8AC3E}">
        <p14:creationId xmlns:p14="http://schemas.microsoft.com/office/powerpoint/2010/main" val="2296767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04F73E-FC7C-459B-BCD2-744C077B86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42FCC8-1707-43E8-BE2D-454557AF6A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DBBD91-3394-4B29-9A8A-BC2E28BF11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62142B-6EDB-45A2-908F-16212A1AC8A2}" type="datetimeFigureOut">
              <a:rPr lang="en-US" smtClean="0"/>
              <a:t>10/12/2019</a:t>
            </a:fld>
            <a:endParaRPr lang="en-US"/>
          </a:p>
        </p:txBody>
      </p:sp>
      <p:sp>
        <p:nvSpPr>
          <p:cNvPr id="5" name="Footer Placeholder 4">
            <a:extLst>
              <a:ext uri="{FF2B5EF4-FFF2-40B4-BE49-F238E27FC236}">
                <a16:creationId xmlns:a16="http://schemas.microsoft.com/office/drawing/2014/main" id="{431D6AD7-9882-4B37-B672-D512CC4BA4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F080D3-EEA7-4C1C-A1C8-7986962E6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DA30CC-B8EB-4BC9-86D5-36A0594B46E8}" type="slidenum">
              <a:rPr lang="en-US" smtClean="0"/>
              <a:t>‹#›</a:t>
            </a:fld>
            <a:endParaRPr lang="en-US"/>
          </a:p>
        </p:txBody>
      </p:sp>
    </p:spTree>
    <p:extLst>
      <p:ext uri="{BB962C8B-B14F-4D97-AF65-F5344CB8AC3E}">
        <p14:creationId xmlns:p14="http://schemas.microsoft.com/office/powerpoint/2010/main" val="1941026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ol.jw.org/en/wol/d/r1/lp-e/1101993008#h=138"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ol.jw.org/en/wol/d/r1/lp-e/1101993008#h=138"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Thomas_Watt_Gregory" TargetMode="External"/><Relationship Id="rId2" Type="http://schemas.openxmlformats.org/officeDocument/2006/relationships/hyperlink" Target="https://en.wikipedia.org/wiki/United_States_Attorney_General" TargetMode="External"/><Relationship Id="rId1" Type="http://schemas.openxmlformats.org/officeDocument/2006/relationships/slideLayout" Target="../slideLayouts/slideLayout2.xml"/><Relationship Id="rId5" Type="http://schemas.openxmlformats.org/officeDocument/2006/relationships/hyperlink" Target="https://en.wikipedia.org/wiki/Joseph_Franklin_Rutherford" TargetMode="External"/><Relationship Id="rId4" Type="http://schemas.openxmlformats.org/officeDocument/2006/relationships/hyperlink" Target="https://en.wikipedia.org/wiki/Espionage_Act_of_1917"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wol.jw.org/en/wol/d/r1/lp-e/1101993008#h=138"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ol.jw.org/en/wol/d/r1/lp-e/1101993008#h=138"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ol.jw.org/en/wol/d/r1/lp-e/1101993008#h=138" TargetMode="External"/><Relationship Id="rId2" Type="http://schemas.openxmlformats.org/officeDocument/2006/relationships/hyperlink" Target="https://wol.jw.org/en/wol/fn/r1/lp-e/1101993008/9"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ol.jw.org/en/wol/pc/r1/lp-e/1101993008/0/0" TargetMode="External"/><Relationship Id="rId2" Type="http://schemas.openxmlformats.org/officeDocument/2006/relationships/hyperlink" Target="https://wol.jw.org/en/wol/bc/r1/lp-e/1101993008/10/0" TargetMode="External"/><Relationship Id="rId1" Type="http://schemas.openxmlformats.org/officeDocument/2006/relationships/slideLayout" Target="../slideLayouts/slideLayout2.xml"/><Relationship Id="rId4" Type="http://schemas.openxmlformats.org/officeDocument/2006/relationships/hyperlink" Target="https://wol.jw.org/en/wol/d/r1/lp-e/1101993008#h=138"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8C675E-0DEF-4D3B-9BF4-003A7B9B54B8}"/>
              </a:ext>
            </a:extLst>
          </p:cNvPr>
          <p:cNvSpPr>
            <a:spLocks noGrp="1"/>
          </p:cNvSpPr>
          <p:nvPr>
            <p:ph type="subTitle" idx="1"/>
          </p:nvPr>
        </p:nvSpPr>
        <p:spPr>
          <a:xfrm>
            <a:off x="233916" y="361507"/>
            <a:ext cx="11546958" cy="5949352"/>
          </a:xfrm>
        </p:spPr>
        <p:txBody>
          <a:bodyPr>
            <a:noAutofit/>
          </a:bodyPr>
          <a:lstStyle/>
          <a:p>
            <a:r>
              <a:rPr lang="en-US" sz="5400" dirty="0"/>
              <a:t>Thrive Discipleship &amp; Apologetics</a:t>
            </a:r>
          </a:p>
          <a:p>
            <a:pPr>
              <a:lnSpc>
                <a:spcPct val="100000"/>
              </a:lnSpc>
            </a:pPr>
            <a:r>
              <a:rPr lang="en-US" dirty="0"/>
              <a:t>Proverbs 11</a:t>
            </a:r>
          </a:p>
          <a:p>
            <a:pPr>
              <a:lnSpc>
                <a:spcPct val="100000"/>
              </a:lnSpc>
            </a:pPr>
            <a:r>
              <a:rPr lang="en-US" dirty="0"/>
              <a:t>28 Those who trust in their riches will fall,                                                                                                        but the righteous will </a:t>
            </a:r>
            <a:r>
              <a:rPr lang="en-US" b="1" dirty="0"/>
              <a:t>thrive</a:t>
            </a:r>
            <a:r>
              <a:rPr lang="en-US" dirty="0"/>
              <a:t> like a green leaf.</a:t>
            </a:r>
          </a:p>
          <a:p>
            <a:pPr>
              <a:lnSpc>
                <a:spcPct val="100000"/>
              </a:lnSpc>
            </a:pPr>
            <a:r>
              <a:rPr lang="en-US" dirty="0"/>
              <a:t>Jude</a:t>
            </a:r>
          </a:p>
          <a:p>
            <a:pPr>
              <a:lnSpc>
                <a:spcPct val="100000"/>
              </a:lnSpc>
            </a:pPr>
            <a:r>
              <a:rPr lang="en-US" dirty="0"/>
              <a:t>3</a:t>
            </a:r>
            <a:r>
              <a:rPr lang="en-US" b="1" dirty="0"/>
              <a:t> </a:t>
            </a:r>
            <a:r>
              <a:rPr lang="en-US" dirty="0"/>
              <a:t>Beloved, while I was very diligent to write to you concerning our common salvation, I found it necessary to write to you exhorting you to </a:t>
            </a:r>
            <a:r>
              <a:rPr lang="en-US" b="1" dirty="0"/>
              <a:t>contend earnestly for the faith </a:t>
            </a:r>
            <a:r>
              <a:rPr lang="en-US" dirty="0"/>
              <a:t>which was once for all delivered to the saints.</a:t>
            </a:r>
          </a:p>
          <a:p>
            <a:pPr>
              <a:lnSpc>
                <a:spcPct val="100000"/>
              </a:lnSpc>
            </a:pPr>
            <a:r>
              <a:rPr lang="en-US" sz="4000" dirty="0"/>
              <a:t>Jehovah’s Witness Watchtower And Bible Track Society </a:t>
            </a:r>
          </a:p>
          <a:p>
            <a:r>
              <a:rPr lang="en-US" sz="4800" b="1" dirty="0"/>
              <a:t>A Short History</a:t>
            </a:r>
          </a:p>
          <a:p>
            <a:r>
              <a:rPr lang="en-US" sz="3200" b="1" dirty="0"/>
              <a:t>&amp; some early issues. </a:t>
            </a:r>
          </a:p>
          <a:p>
            <a:endParaRPr lang="en-US" sz="3600" dirty="0"/>
          </a:p>
        </p:txBody>
      </p:sp>
    </p:spTree>
    <p:extLst>
      <p:ext uri="{BB962C8B-B14F-4D97-AF65-F5344CB8AC3E}">
        <p14:creationId xmlns:p14="http://schemas.microsoft.com/office/powerpoint/2010/main" val="240821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5F64345-8C9C-46B0-949F-956EFADD5120}"/>
              </a:ext>
            </a:extLst>
          </p:cNvPr>
          <p:cNvPicPr>
            <a:picLocks noGrp="1" noChangeAspect="1"/>
          </p:cNvPicPr>
          <p:nvPr>
            <p:ph idx="1"/>
          </p:nvPr>
        </p:nvPicPr>
        <p:blipFill rotWithShape="1">
          <a:blip r:embed="rId2"/>
          <a:srcRect l="7917" t="18536" r="28986" b="47265"/>
          <a:stretch/>
        </p:blipFill>
        <p:spPr>
          <a:xfrm>
            <a:off x="834184" y="2098624"/>
            <a:ext cx="10774614" cy="3297836"/>
          </a:xfrm>
          <a:prstGeom prst="rect">
            <a:avLst/>
          </a:prstGeom>
        </p:spPr>
      </p:pic>
      <p:sp>
        <p:nvSpPr>
          <p:cNvPr id="7" name="Oval 6">
            <a:extLst>
              <a:ext uri="{FF2B5EF4-FFF2-40B4-BE49-F238E27FC236}">
                <a16:creationId xmlns:a16="http://schemas.microsoft.com/office/drawing/2014/main" id="{1BB12906-61C5-4DFF-BD23-46844299419D}"/>
              </a:ext>
            </a:extLst>
          </p:cNvPr>
          <p:cNvSpPr/>
          <p:nvPr/>
        </p:nvSpPr>
        <p:spPr>
          <a:xfrm>
            <a:off x="834183" y="2218545"/>
            <a:ext cx="634853" cy="19487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Rounded Corners 9">
            <a:extLst>
              <a:ext uri="{FF2B5EF4-FFF2-40B4-BE49-F238E27FC236}">
                <a16:creationId xmlns:a16="http://schemas.microsoft.com/office/drawing/2014/main" id="{A7FA8674-D9FA-4762-8DBC-E5EE639DBDDC}"/>
              </a:ext>
            </a:extLst>
          </p:cNvPr>
          <p:cNvSpPr/>
          <p:nvPr/>
        </p:nvSpPr>
        <p:spPr>
          <a:xfrm>
            <a:off x="10313230" y="4901783"/>
            <a:ext cx="1044585" cy="3410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551CF633-AE81-4885-8E90-1E89ED453EC0}"/>
              </a:ext>
            </a:extLst>
          </p:cNvPr>
          <p:cNvSpPr/>
          <p:nvPr/>
        </p:nvSpPr>
        <p:spPr>
          <a:xfrm>
            <a:off x="974361" y="5201588"/>
            <a:ext cx="2533337" cy="1948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6868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ictures of Judge Rutherford's house in San Diego">
            <a:extLst>
              <a:ext uri="{FF2B5EF4-FFF2-40B4-BE49-F238E27FC236}">
                <a16:creationId xmlns:a16="http://schemas.microsoft.com/office/drawing/2014/main" id="{23DA7F88-71C5-4995-B14D-472CA5FC362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9340" y="123543"/>
            <a:ext cx="10185989" cy="6596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306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1621F1-17DD-4FBD-8BFB-AD9446BD4599}"/>
              </a:ext>
            </a:extLst>
          </p:cNvPr>
          <p:cNvSpPr>
            <a:spLocks noGrp="1"/>
          </p:cNvSpPr>
          <p:nvPr>
            <p:ph idx="1"/>
          </p:nvPr>
        </p:nvSpPr>
        <p:spPr>
          <a:xfrm>
            <a:off x="329784" y="569626"/>
            <a:ext cx="11167672" cy="5921115"/>
          </a:xfrm>
        </p:spPr>
        <p:txBody>
          <a:bodyPr>
            <a:normAutofit/>
          </a:bodyPr>
          <a:lstStyle/>
          <a:p>
            <a:pPr marL="0" indent="0">
              <a:buNone/>
            </a:pPr>
            <a:r>
              <a:rPr lang="en-US" i="1" dirty="0"/>
              <a:t>The Great Depression began in October 29, 1929 and ended in 1939</a:t>
            </a:r>
            <a:endParaRPr lang="en-US" b="1" i="1" dirty="0"/>
          </a:p>
          <a:p>
            <a:pPr marL="0" indent="0">
              <a:buNone/>
            </a:pPr>
            <a:r>
              <a:rPr lang="en-US" b="1" i="1" dirty="0"/>
              <a:t>How was the money raised to build Beth Serim?</a:t>
            </a:r>
          </a:p>
          <a:p>
            <a:pPr marL="0" indent="0">
              <a:buNone/>
            </a:pPr>
            <a:r>
              <a:rPr lang="en-US" i="1" dirty="0"/>
              <a:t>Jehovah Witness account of Beth-</a:t>
            </a:r>
            <a:r>
              <a:rPr lang="en-US" i="1" dirty="0" err="1"/>
              <a:t>Sarim</a:t>
            </a:r>
            <a:endParaRPr lang="en-US" i="1" dirty="0"/>
          </a:p>
          <a:p>
            <a:pPr marL="0" indent="0">
              <a:buNone/>
            </a:pPr>
            <a:r>
              <a:rPr lang="en-US" b="1" dirty="0"/>
              <a:t>“Preaching With Phonographs</a:t>
            </a:r>
            <a:endParaRPr lang="en-US" dirty="0"/>
          </a:p>
          <a:p>
            <a:pPr marL="0" indent="0">
              <a:buNone/>
            </a:pPr>
            <a:r>
              <a:rPr lang="en-US" dirty="0"/>
              <a:t>In 1933, Jehovah’s Witnesses began to employ another innovative method of preaching. A transportable transcription machine with an amplifier and loudspeaker was used to broadcast 33 1/3-rpm recordings of Brother Rutherford’s radio lectures, in halls, parks, and other public places. Sound cars and sound boats also were used to let the Kingdom message ring out.”</a:t>
            </a:r>
          </a:p>
          <a:p>
            <a:pPr marL="0" indent="0">
              <a:buNone/>
            </a:pPr>
            <a:r>
              <a:rPr lang="en-US" dirty="0">
                <a:hlinkClick r:id="rId2"/>
              </a:rPr>
              <a:t>https://wol.jw.org/en/wol/d/r1/lp-e/1101993008#h=138</a:t>
            </a:r>
            <a:r>
              <a:rPr lang="en-US" dirty="0"/>
              <a:t> (Retrieved 10/10/2019)</a:t>
            </a:r>
          </a:p>
        </p:txBody>
      </p:sp>
    </p:spTree>
    <p:extLst>
      <p:ext uri="{BB962C8B-B14F-4D97-AF65-F5344CB8AC3E}">
        <p14:creationId xmlns:p14="http://schemas.microsoft.com/office/powerpoint/2010/main" val="798085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851786-4B76-4203-96BD-F81131925515}"/>
              </a:ext>
            </a:extLst>
          </p:cNvPr>
          <p:cNvSpPr>
            <a:spLocks noGrp="1"/>
          </p:cNvSpPr>
          <p:nvPr>
            <p:ph idx="1"/>
          </p:nvPr>
        </p:nvSpPr>
        <p:spPr>
          <a:xfrm>
            <a:off x="359764" y="479685"/>
            <a:ext cx="11137692" cy="6026046"/>
          </a:xfrm>
        </p:spPr>
        <p:txBody>
          <a:bodyPr/>
          <a:lstStyle/>
          <a:p>
            <a:pPr marL="0" indent="0">
              <a:buNone/>
            </a:pPr>
            <a:endParaRPr lang="en-US" dirty="0"/>
          </a:p>
          <a:p>
            <a:pPr marL="0" indent="0">
              <a:buNone/>
            </a:pPr>
            <a:endParaRPr lang="en-US" dirty="0"/>
          </a:p>
          <a:p>
            <a:pPr marL="0" indent="0">
              <a:buNone/>
            </a:pPr>
            <a:r>
              <a:rPr lang="en-US" dirty="0"/>
              <a:t>“The effective use of transcription machines led to yet another innovation—preaching from house to house with a lightweight phonograph. In 1934 the Society began producing portable phonographs and a series of 78-rpm discs containing 4 1/2-minute Bible lectures. Eventually, recordings covering 92 different subjects were in use. In all, the Society produced more than 47,000 phonographs to trumpet the Kingdom message. However, in time, greater emphasis was laid on oral presentations of the Kingdom message, so the phonograph work was phased out.”</a:t>
            </a:r>
          </a:p>
          <a:p>
            <a:pPr marL="0" indent="0">
              <a:buNone/>
            </a:pPr>
            <a:r>
              <a:rPr lang="en-US" dirty="0">
                <a:hlinkClick r:id="rId2"/>
              </a:rPr>
              <a:t>https://wol.jw.org/en/wol/d/r1/lp-e/1101993008#h=138</a:t>
            </a:r>
            <a:r>
              <a:rPr lang="en-US" dirty="0"/>
              <a:t> (Retrieved 10/10/2019)</a:t>
            </a:r>
          </a:p>
        </p:txBody>
      </p:sp>
    </p:spTree>
    <p:extLst>
      <p:ext uri="{BB962C8B-B14F-4D97-AF65-F5344CB8AC3E}">
        <p14:creationId xmlns:p14="http://schemas.microsoft.com/office/powerpoint/2010/main" val="3309557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1C1711-8367-4DDD-86EF-4EE6219DE725}"/>
              </a:ext>
            </a:extLst>
          </p:cNvPr>
          <p:cNvSpPr>
            <a:spLocks noGrp="1"/>
          </p:cNvSpPr>
          <p:nvPr>
            <p:ph idx="1"/>
          </p:nvPr>
        </p:nvSpPr>
        <p:spPr>
          <a:xfrm>
            <a:off x="329784" y="539646"/>
            <a:ext cx="11377534" cy="5921115"/>
          </a:xfrm>
        </p:spPr>
        <p:txBody>
          <a:bodyPr>
            <a:normAutofit fontScale="92500" lnSpcReduction="10000"/>
          </a:bodyPr>
          <a:lstStyle/>
          <a:p>
            <a:pPr marL="0" indent="0">
              <a:buNone/>
            </a:pPr>
            <a:r>
              <a:rPr lang="en-US" b="1" dirty="0"/>
              <a:t>“Imprisonment and release</a:t>
            </a:r>
          </a:p>
          <a:p>
            <a:pPr marL="0" indent="0">
              <a:buNone/>
            </a:pPr>
            <a:r>
              <a:rPr lang="en-US" dirty="0"/>
              <a:t>In early May 1918 </a:t>
            </a:r>
            <a:r>
              <a:rPr lang="en-US" dirty="0">
                <a:hlinkClick r:id="rId2" tooltip="United States Attorney General"/>
              </a:rPr>
              <a:t>US Attorney General</a:t>
            </a:r>
            <a:r>
              <a:rPr lang="en-US" dirty="0"/>
              <a:t> </a:t>
            </a:r>
            <a:r>
              <a:rPr lang="en-US" dirty="0">
                <a:hlinkClick r:id="rId3" tooltip="Thomas Watt Gregory"/>
              </a:rPr>
              <a:t>Thomas Watt Gregory</a:t>
            </a:r>
            <a:r>
              <a:rPr lang="en-US" dirty="0"/>
              <a:t> condemned </a:t>
            </a:r>
            <a:r>
              <a:rPr lang="en-US" i="1" dirty="0"/>
              <a:t>The Finished Mystery</a:t>
            </a:r>
            <a:r>
              <a:rPr lang="en-US" dirty="0"/>
              <a:t> as "one of the most dangerous examples of ... propaganda ... a work written in extremely religious language and distributed in enormous numbers".</a:t>
            </a:r>
            <a:r>
              <a:rPr lang="en-US" baseline="30000" dirty="0"/>
              <a:t> </a:t>
            </a:r>
            <a:r>
              <a:rPr lang="en-US" dirty="0"/>
              <a:t>Warrants were issued for the arrest of Rutherford and seven other Watch Tower directors, who were charged under the </a:t>
            </a:r>
            <a:r>
              <a:rPr lang="en-US" dirty="0">
                <a:hlinkClick r:id="rId4" tooltip="Espionage Act of 1917"/>
              </a:rPr>
              <a:t>1917 Espionage Act</a:t>
            </a:r>
            <a:r>
              <a:rPr lang="en-US" dirty="0"/>
              <a:t> of attempting to cause insubordination, disloyalty, refusal of duty in the armed forces and obstructing the recruitment and enlistment service of the U.S. while it was at war.</a:t>
            </a:r>
            <a:r>
              <a:rPr lang="en-US" baseline="30000" dirty="0"/>
              <a:t> </a:t>
            </a:r>
            <a:r>
              <a:rPr lang="en-US" dirty="0"/>
              <a:t>On June 21 seven of them, including Rutherford, were sentenced to 20 years' imprisonment. Rutherford feared his opponents would gain control of the Society in his absence, but on January 2, 1919 he learned he had been re-elected president at the Pittsburgh convention the day before, convincing him that God wanted him in the position.</a:t>
            </a:r>
            <a:r>
              <a:rPr lang="en-US" baseline="30000" dirty="0"/>
              <a:t> </a:t>
            </a:r>
            <a:r>
              <a:rPr lang="en-US" dirty="0"/>
              <a:t> In March 1919 the directors were released on bail after an appeals court ruled they had been wrongly convicted; in May 1920 the government announced that all charges had been dropped.”</a:t>
            </a:r>
          </a:p>
          <a:p>
            <a:pPr marL="0" indent="0">
              <a:buNone/>
            </a:pPr>
            <a:r>
              <a:rPr lang="en-US" dirty="0">
                <a:hlinkClick r:id="rId5"/>
              </a:rPr>
              <a:t>https://en.wikipedia.org/wiki/Joseph_Franklin_Rutherford</a:t>
            </a:r>
            <a:r>
              <a:rPr lang="en-US" dirty="0"/>
              <a:t> (Retrieved 10/10/2019)</a:t>
            </a:r>
          </a:p>
        </p:txBody>
      </p:sp>
    </p:spTree>
    <p:extLst>
      <p:ext uri="{BB962C8B-B14F-4D97-AF65-F5344CB8AC3E}">
        <p14:creationId xmlns:p14="http://schemas.microsoft.com/office/powerpoint/2010/main" val="3926953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DA9EA9-E2F1-485D-AAA4-33BB9FBAF38F}"/>
              </a:ext>
            </a:extLst>
          </p:cNvPr>
          <p:cNvSpPr>
            <a:spLocks noGrp="1"/>
          </p:cNvSpPr>
          <p:nvPr>
            <p:ph idx="1"/>
          </p:nvPr>
        </p:nvSpPr>
        <p:spPr>
          <a:xfrm>
            <a:off x="509666" y="674556"/>
            <a:ext cx="11017770" cy="5726243"/>
          </a:xfrm>
        </p:spPr>
        <p:txBody>
          <a:bodyPr>
            <a:normAutofit/>
          </a:bodyPr>
          <a:lstStyle/>
          <a:p>
            <a:pPr marL="0" indent="0">
              <a:buNone/>
            </a:pPr>
            <a:r>
              <a:rPr lang="en-US" b="1" dirty="0"/>
              <a:t>“House of the Princes”</a:t>
            </a:r>
            <a:endParaRPr lang="en-US" dirty="0"/>
          </a:p>
          <a:p>
            <a:pPr marL="0" indent="0">
              <a:buNone/>
            </a:pPr>
            <a:r>
              <a:rPr lang="en-US" dirty="0"/>
              <a:t>“Brother Rutherford had a severe case of pneumonia after his release from unjust imprisonment in 1919. Thereafter, he had only one good lung. In the 1920’s, under a doctor’s treatment, he went to San Diego, California, and the doctor urged him to spend as much time as possible there. </a:t>
            </a:r>
          </a:p>
          <a:p>
            <a:pPr marL="0" indent="0">
              <a:buNone/>
            </a:pPr>
            <a:r>
              <a:rPr lang="en-US" dirty="0"/>
              <a:t>From 1929 on, Brother Rutherford spent the winters working at a San Diego residence he had named Beth-</a:t>
            </a:r>
            <a:r>
              <a:rPr lang="en-US" dirty="0" err="1"/>
              <a:t>Sarim</a:t>
            </a:r>
            <a:r>
              <a:rPr lang="en-US" dirty="0"/>
              <a:t>. Beth-</a:t>
            </a:r>
            <a:r>
              <a:rPr lang="en-US" dirty="0" err="1"/>
              <a:t>Sarim</a:t>
            </a:r>
            <a:r>
              <a:rPr lang="en-US" dirty="0"/>
              <a:t> was built with funds that were a direct contribution for that purpose. The deed, which was published in full in “The Golden Age” of March 19, 1930, conveyed this property to J. F. Rutherford and thereafter to the Watch Tower Society.” </a:t>
            </a:r>
            <a:r>
              <a:rPr lang="en-US" dirty="0">
                <a:hlinkClick r:id="rId2"/>
              </a:rPr>
              <a:t>https://wol.jw.org/en/wol/d/r1/lp-e/1101993008#h=138</a:t>
            </a:r>
            <a:r>
              <a:rPr lang="en-US" dirty="0"/>
              <a:t> (Retrieved 10/10/2019)</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55367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42EA38-6415-468C-A570-AD04F455B42B}"/>
              </a:ext>
            </a:extLst>
          </p:cNvPr>
          <p:cNvSpPr>
            <a:spLocks noGrp="1"/>
          </p:cNvSpPr>
          <p:nvPr>
            <p:ph idx="1"/>
          </p:nvPr>
        </p:nvSpPr>
        <p:spPr/>
        <p:txBody>
          <a:bodyPr>
            <a:normAutofit/>
          </a:bodyPr>
          <a:lstStyle/>
          <a:p>
            <a:pPr marL="0" indent="0">
              <a:buNone/>
            </a:pPr>
            <a:r>
              <a:rPr lang="en-US" dirty="0"/>
              <a:t>“Concerning Beth-</a:t>
            </a:r>
            <a:r>
              <a:rPr lang="en-US" dirty="0" err="1"/>
              <a:t>Sarim</a:t>
            </a:r>
            <a:r>
              <a:rPr lang="en-US" dirty="0"/>
              <a:t>, the book “Salvation,” published in 1939, explains: “The Hebrew words ‘Beth </a:t>
            </a:r>
            <a:r>
              <a:rPr lang="en-US" dirty="0" err="1"/>
              <a:t>Sarim</a:t>
            </a:r>
            <a:r>
              <a:rPr lang="en-US" dirty="0"/>
              <a:t>’ mean ‘House of the Princes’; and the purpose of acquiring that property and building the house was that there might be some tangible proof that there are those on earth today who fully believe God and Christ Jesus and in His kingdom, and who believe that the faithful men of old will soon be resurrected by the Lord, be back on earth, and take charge of the visible affairs of earth.”</a:t>
            </a:r>
          </a:p>
          <a:p>
            <a:pPr marL="0" indent="0">
              <a:buNone/>
            </a:pPr>
            <a:r>
              <a:rPr lang="en-US" dirty="0">
                <a:hlinkClick r:id="rId2"/>
              </a:rPr>
              <a:t>https://wol.jw.org/en/wol/d/r1/lp-e/1101993008#h=138</a:t>
            </a:r>
            <a:r>
              <a:rPr lang="en-US" dirty="0"/>
              <a:t> (Retrieved 10/10/2019)</a:t>
            </a:r>
          </a:p>
          <a:p>
            <a:pPr marL="0" indent="0">
              <a:buNone/>
            </a:pPr>
            <a:endParaRPr lang="en-US" dirty="0"/>
          </a:p>
        </p:txBody>
      </p:sp>
    </p:spTree>
    <p:extLst>
      <p:ext uri="{BB962C8B-B14F-4D97-AF65-F5344CB8AC3E}">
        <p14:creationId xmlns:p14="http://schemas.microsoft.com/office/powerpoint/2010/main" val="404706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0EC463-291E-49B9-9C27-AF09DACFAAEC}"/>
              </a:ext>
            </a:extLst>
          </p:cNvPr>
          <p:cNvSpPr>
            <a:spLocks noGrp="1"/>
          </p:cNvSpPr>
          <p:nvPr>
            <p:ph idx="1"/>
          </p:nvPr>
        </p:nvSpPr>
        <p:spPr>
          <a:xfrm>
            <a:off x="419725" y="584616"/>
            <a:ext cx="11167672" cy="5771214"/>
          </a:xfrm>
        </p:spPr>
        <p:txBody>
          <a:bodyPr>
            <a:normAutofit/>
          </a:bodyPr>
          <a:lstStyle/>
          <a:p>
            <a:pPr marL="0" indent="0">
              <a:buNone/>
            </a:pPr>
            <a:endParaRPr lang="en-US" dirty="0"/>
          </a:p>
          <a:p>
            <a:pPr marL="0" indent="0">
              <a:buNone/>
            </a:pPr>
            <a:endParaRPr lang="en-US" dirty="0"/>
          </a:p>
          <a:p>
            <a:pPr marL="0" indent="0">
              <a:buNone/>
            </a:pPr>
            <a:r>
              <a:rPr lang="en-US" dirty="0"/>
              <a:t>“A few years after Brother Rutherford’s death, the board of directors of the Watch Tower Society decided to sell Beth-</a:t>
            </a:r>
            <a:r>
              <a:rPr lang="en-US" dirty="0" err="1"/>
              <a:t>Sarim</a:t>
            </a:r>
            <a:r>
              <a:rPr lang="en-US" dirty="0"/>
              <a:t>. Why? “The Watchtower” of December 15, 1947, explained: “It had fully served its purpose and was now only serving as a monument quite expensive to keep; our faith in the return of the men of old time whom the King Christ Jesus will make princes in ALL the earth (not merely in California) is based, not upon that house Beth-</a:t>
            </a:r>
            <a:r>
              <a:rPr lang="en-US" dirty="0" err="1"/>
              <a:t>Sarim</a:t>
            </a:r>
            <a:r>
              <a:rPr lang="en-US" dirty="0"/>
              <a:t>, but upon God’s Word of promise.” </a:t>
            </a:r>
            <a:r>
              <a:rPr lang="en-US" dirty="0">
                <a:hlinkClick r:id="rId2"/>
              </a:rPr>
              <a:t>*</a:t>
            </a:r>
            <a:endParaRPr lang="en-US" dirty="0"/>
          </a:p>
          <a:p>
            <a:pPr marL="0" indent="0">
              <a:buNone/>
            </a:pPr>
            <a:r>
              <a:rPr lang="en-US" dirty="0">
                <a:hlinkClick r:id="rId3"/>
              </a:rPr>
              <a:t>https://wol.jw.org/en/wol/d/r1/lp-e/1101993008#h=138</a:t>
            </a:r>
            <a:r>
              <a:rPr lang="en-US" dirty="0"/>
              <a:t> (Retrieved 10/10/2019)</a:t>
            </a:r>
          </a:p>
          <a:p>
            <a:pPr marL="0" indent="0">
              <a:buNone/>
            </a:pPr>
            <a:endParaRPr lang="en-US" dirty="0"/>
          </a:p>
        </p:txBody>
      </p:sp>
    </p:spTree>
    <p:extLst>
      <p:ext uri="{BB962C8B-B14F-4D97-AF65-F5344CB8AC3E}">
        <p14:creationId xmlns:p14="http://schemas.microsoft.com/office/powerpoint/2010/main" val="2438179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AFE303-B5E4-41AD-BBA3-BB3A98A0E6DD}"/>
              </a:ext>
            </a:extLst>
          </p:cNvPr>
          <p:cNvSpPr>
            <a:spLocks noGrp="1"/>
          </p:cNvSpPr>
          <p:nvPr>
            <p:ph idx="1"/>
          </p:nvPr>
        </p:nvSpPr>
        <p:spPr/>
        <p:txBody>
          <a:bodyPr/>
          <a:lstStyle/>
          <a:p>
            <a:pPr marL="0" indent="0">
              <a:buNone/>
            </a:pPr>
            <a:r>
              <a:rPr lang="en-US" dirty="0"/>
              <a:t>“At the time, it was believed that faithful men of old times, such as Abraham, Joseph, and David, would be resurrected before the end of this system of things and would serve as “princes in all the earth,” in fulfillment of </a:t>
            </a:r>
            <a:r>
              <a:rPr lang="en-US" dirty="0">
                <a:hlinkClick r:id="rId2"/>
              </a:rPr>
              <a:t>Psalm 45:16</a:t>
            </a:r>
            <a:r>
              <a:rPr lang="en-US" dirty="0"/>
              <a:t>. This view was adjusted in 1950, when further study of the Scriptures indicated that those earthly forefathers of Jesus Christ would be resurrected after Armageddon.—See </a:t>
            </a:r>
            <a:r>
              <a:rPr lang="en-US" dirty="0">
                <a:hlinkClick r:id="rId3"/>
              </a:rPr>
              <a:t>“The Watchtower,” November 1, 1950, pages 414-17</a:t>
            </a:r>
            <a:r>
              <a:rPr lang="en-US" dirty="0"/>
              <a:t>.</a:t>
            </a:r>
          </a:p>
          <a:p>
            <a:pPr marL="0" indent="0">
              <a:buNone/>
            </a:pPr>
            <a:r>
              <a:rPr lang="en-US" dirty="0">
                <a:hlinkClick r:id="rId4"/>
              </a:rPr>
              <a:t>https://wol.jw.org/en/wol/d/r1/lp-e/1101993008#h=138</a:t>
            </a:r>
            <a:r>
              <a:rPr lang="en-US" dirty="0"/>
              <a:t> (Retrieved 10/10/2019)</a:t>
            </a:r>
          </a:p>
          <a:p>
            <a:pPr marL="0" indent="0">
              <a:buNone/>
            </a:pPr>
            <a:endParaRPr lang="en-US" dirty="0"/>
          </a:p>
        </p:txBody>
      </p:sp>
    </p:spTree>
    <p:extLst>
      <p:ext uri="{BB962C8B-B14F-4D97-AF65-F5344CB8AC3E}">
        <p14:creationId xmlns:p14="http://schemas.microsoft.com/office/powerpoint/2010/main" val="2568756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CCB440-395E-41D1-BD05-7577E2B72F31}"/>
              </a:ext>
            </a:extLst>
          </p:cNvPr>
          <p:cNvSpPr>
            <a:spLocks noGrp="1"/>
          </p:cNvSpPr>
          <p:nvPr>
            <p:ph idx="1"/>
          </p:nvPr>
        </p:nvSpPr>
        <p:spPr>
          <a:xfrm>
            <a:off x="424070" y="344556"/>
            <a:ext cx="11145078" cy="6175513"/>
          </a:xfrm>
        </p:spPr>
        <p:txBody>
          <a:bodyPr/>
          <a:lstStyle/>
          <a:p>
            <a:pPr marL="0" indent="0">
              <a:buNone/>
            </a:pPr>
            <a:r>
              <a:rPr lang="en-US" b="1" dirty="0"/>
              <a:t>As mentioned last week.  The Jehovah Witness Organization does claim to be a prophet sent by God to us.  </a:t>
            </a:r>
          </a:p>
          <a:p>
            <a:pPr marL="0" indent="0">
              <a:buNone/>
            </a:pPr>
            <a:endParaRPr lang="en-US" b="1" dirty="0"/>
          </a:p>
          <a:p>
            <a:pPr marL="0" indent="0">
              <a:buNone/>
            </a:pPr>
            <a:r>
              <a:rPr lang="en-US" b="1" dirty="0"/>
              <a:t>Deuteronomy 18</a:t>
            </a:r>
          </a:p>
          <a:p>
            <a:pPr marL="0" indent="0">
              <a:buNone/>
            </a:pPr>
            <a:endParaRPr lang="en-US" b="1" dirty="0"/>
          </a:p>
          <a:p>
            <a:pPr marL="0" indent="0">
              <a:buNone/>
            </a:pPr>
            <a:r>
              <a:rPr lang="en-US" b="1" dirty="0"/>
              <a:t>22 </a:t>
            </a:r>
            <a:r>
              <a:rPr lang="en-US" dirty="0"/>
              <a:t>when a prophet speaks </a:t>
            </a:r>
            <a:r>
              <a:rPr lang="en-US" b="1" dirty="0"/>
              <a:t>in the name of the </a:t>
            </a:r>
            <a:r>
              <a:rPr lang="en-US" b="1" cap="small" dirty="0"/>
              <a:t>Lord</a:t>
            </a:r>
            <a:r>
              <a:rPr lang="en-US" dirty="0"/>
              <a:t>, if </a:t>
            </a:r>
            <a:r>
              <a:rPr lang="en-US" b="1" dirty="0"/>
              <a:t>the thing</a:t>
            </a:r>
            <a:r>
              <a:rPr lang="en-US" dirty="0"/>
              <a:t> does not happen or come to pass, </a:t>
            </a:r>
            <a:r>
              <a:rPr lang="en-US" b="1" dirty="0"/>
              <a:t>that </a:t>
            </a:r>
            <a:r>
              <a:rPr lang="en-US" b="1" i="1" dirty="0"/>
              <a:t>is</a:t>
            </a:r>
            <a:r>
              <a:rPr lang="en-US" b="1" dirty="0"/>
              <a:t> the thing which the </a:t>
            </a:r>
            <a:r>
              <a:rPr lang="en-US" b="1" cap="small" dirty="0"/>
              <a:t>Lord</a:t>
            </a:r>
            <a:r>
              <a:rPr lang="en-US" b="1" dirty="0"/>
              <a:t> has not spoken</a:t>
            </a:r>
            <a:r>
              <a:rPr lang="en-US" dirty="0"/>
              <a:t>; the prophet has </a:t>
            </a:r>
            <a:r>
              <a:rPr lang="en-US" b="1" dirty="0"/>
              <a:t>spoken it presumptuously</a:t>
            </a:r>
            <a:r>
              <a:rPr lang="en-US" dirty="0"/>
              <a:t>; you shall not be afraid of him.</a:t>
            </a:r>
          </a:p>
          <a:p>
            <a:pPr marL="0" indent="0">
              <a:buNone/>
            </a:pPr>
            <a:endParaRPr lang="en-US" dirty="0"/>
          </a:p>
          <a:p>
            <a:pPr marL="0" indent="0">
              <a:buNone/>
            </a:pPr>
            <a:r>
              <a:rPr lang="en-US" dirty="0"/>
              <a:t>The Jehovah Witness Watchtower and Bible Track Society has clamed the end of the world on at least 8 occasions along with many other </a:t>
            </a:r>
            <a:r>
              <a:rPr lang="en-US" u="sng" dirty="0"/>
              <a:t>false</a:t>
            </a:r>
            <a:r>
              <a:rPr lang="en-US" dirty="0"/>
              <a:t> prophecies. To date they have failed at everyone of their predictions.  They have spoken presumptuously, you don’t need to listen to them.  </a:t>
            </a:r>
          </a:p>
        </p:txBody>
      </p:sp>
    </p:spTree>
    <p:extLst>
      <p:ext uri="{BB962C8B-B14F-4D97-AF65-F5344CB8AC3E}">
        <p14:creationId xmlns:p14="http://schemas.microsoft.com/office/powerpoint/2010/main" val="4057175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CC8670-FA4F-48FE-86BB-1F807EA30666}"/>
              </a:ext>
            </a:extLst>
          </p:cNvPr>
          <p:cNvPicPr/>
          <p:nvPr/>
        </p:nvPicPr>
        <p:blipFill rotWithShape="1">
          <a:blip r:embed="rId2">
            <a:extLst>
              <a:ext uri="{28A0092B-C50C-407E-A947-70E740481C1C}">
                <a14:useLocalDpi xmlns:a14="http://schemas.microsoft.com/office/drawing/2010/main" val="0"/>
              </a:ext>
            </a:extLst>
          </a:blip>
          <a:srcRect l="18519" t="32553" r="17477" b="43182"/>
          <a:stretch/>
        </p:blipFill>
        <p:spPr bwMode="auto">
          <a:xfrm>
            <a:off x="1079291" y="1735282"/>
            <a:ext cx="10193311" cy="25818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6664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080CCB1-9F24-4449-A9ED-28FF77533DB5}"/>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18519" t="56744" r="17477" b="9210"/>
          <a:stretch/>
        </p:blipFill>
        <p:spPr bwMode="auto">
          <a:xfrm>
            <a:off x="498765" y="1600200"/>
            <a:ext cx="11180618" cy="39901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7687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89B4378-CBA0-4ACA-B7EA-66B564A640D3}"/>
              </a:ext>
            </a:extLst>
          </p:cNvPr>
          <p:cNvPicPr>
            <a:picLocks noGrp="1"/>
          </p:cNvPicPr>
          <p:nvPr>
            <p:ph idx="1"/>
          </p:nvPr>
        </p:nvPicPr>
        <p:blipFill rotWithShape="1">
          <a:blip r:embed="rId2"/>
          <a:srcRect l="34144" t="38614" r="23032" b="43414"/>
          <a:stretch/>
        </p:blipFill>
        <p:spPr bwMode="auto">
          <a:xfrm>
            <a:off x="256309" y="1766453"/>
            <a:ext cx="11679382" cy="3325093"/>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3063639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1AD12CA-29F7-4BCC-8C2B-05444169913E}"/>
              </a:ext>
            </a:extLst>
          </p:cNvPr>
          <p:cNvPicPr>
            <a:picLocks noGrp="1"/>
          </p:cNvPicPr>
          <p:nvPr>
            <p:ph idx="1"/>
          </p:nvPr>
        </p:nvPicPr>
        <p:blipFill rotWithShape="1">
          <a:blip r:embed="rId2"/>
          <a:srcRect l="34144" t="56271" r="23032" b="23759"/>
          <a:stretch/>
        </p:blipFill>
        <p:spPr bwMode="auto">
          <a:xfrm>
            <a:off x="515697" y="1589809"/>
            <a:ext cx="11160606" cy="3678381"/>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06338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9FA04BD-20DA-44AF-8ED4-77EF3D5AE578}"/>
              </a:ext>
            </a:extLst>
          </p:cNvPr>
          <p:cNvPicPr>
            <a:picLocks noGrp="1" noChangeAspect="1"/>
          </p:cNvPicPr>
          <p:nvPr>
            <p:ph idx="1"/>
          </p:nvPr>
        </p:nvPicPr>
        <p:blipFill rotWithShape="1">
          <a:blip r:embed="rId2"/>
          <a:srcRect l="6479" t="36063" r="27759" b="44865"/>
          <a:stretch/>
        </p:blipFill>
        <p:spPr>
          <a:xfrm>
            <a:off x="360218" y="1651310"/>
            <a:ext cx="11471564" cy="2380363"/>
          </a:xfrm>
          <a:prstGeom prst="rect">
            <a:avLst/>
          </a:prstGeom>
        </p:spPr>
      </p:pic>
    </p:spTree>
    <p:extLst>
      <p:ext uri="{BB962C8B-B14F-4D97-AF65-F5344CB8AC3E}">
        <p14:creationId xmlns:p14="http://schemas.microsoft.com/office/powerpoint/2010/main" val="1669533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8BECA90-AA52-4B1E-84C0-19900DC5B0E5}"/>
              </a:ext>
            </a:extLst>
          </p:cNvPr>
          <p:cNvPicPr>
            <a:picLocks noGrp="1" noChangeAspect="1"/>
          </p:cNvPicPr>
          <p:nvPr>
            <p:ph idx="1"/>
          </p:nvPr>
        </p:nvPicPr>
        <p:blipFill rotWithShape="1">
          <a:blip r:embed="rId2"/>
          <a:srcRect l="12250" t="20957" r="33796" b="53954"/>
          <a:stretch/>
        </p:blipFill>
        <p:spPr>
          <a:xfrm>
            <a:off x="589300" y="1600199"/>
            <a:ext cx="10858914" cy="3096491"/>
          </a:xfrm>
          <a:prstGeom prst="rect">
            <a:avLst/>
          </a:prstGeom>
        </p:spPr>
      </p:pic>
    </p:spTree>
    <p:extLst>
      <p:ext uri="{BB962C8B-B14F-4D97-AF65-F5344CB8AC3E}">
        <p14:creationId xmlns:p14="http://schemas.microsoft.com/office/powerpoint/2010/main" val="798142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249E1C7-2B7F-498C-A03D-069BE8BA0B8D}"/>
              </a:ext>
            </a:extLst>
          </p:cNvPr>
          <p:cNvPicPr>
            <a:picLocks noGrp="1" noChangeAspect="1"/>
          </p:cNvPicPr>
          <p:nvPr>
            <p:ph idx="1"/>
          </p:nvPr>
        </p:nvPicPr>
        <p:blipFill rotWithShape="1">
          <a:blip r:embed="rId2"/>
          <a:srcRect l="6914" t="20584" r="28921" b="54778"/>
          <a:stretch/>
        </p:blipFill>
        <p:spPr>
          <a:xfrm>
            <a:off x="544291" y="1828800"/>
            <a:ext cx="11103417" cy="2774373"/>
          </a:xfrm>
          <a:prstGeom prst="rect">
            <a:avLst/>
          </a:prstGeom>
        </p:spPr>
      </p:pic>
    </p:spTree>
    <p:extLst>
      <p:ext uri="{BB962C8B-B14F-4D97-AF65-F5344CB8AC3E}">
        <p14:creationId xmlns:p14="http://schemas.microsoft.com/office/powerpoint/2010/main" val="3108361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E447F81-5E64-4135-9EB7-43861EF81A77}"/>
              </a:ext>
            </a:extLst>
          </p:cNvPr>
          <p:cNvPicPr>
            <a:picLocks noGrp="1" noChangeAspect="1"/>
          </p:cNvPicPr>
          <p:nvPr>
            <p:ph idx="1"/>
          </p:nvPr>
        </p:nvPicPr>
        <p:blipFill rotWithShape="1">
          <a:blip r:embed="rId2"/>
          <a:srcRect l="6464" t="19840" r="30457" b="24945"/>
          <a:stretch/>
        </p:blipFill>
        <p:spPr>
          <a:xfrm>
            <a:off x="788998" y="805722"/>
            <a:ext cx="10614003" cy="5246556"/>
          </a:xfrm>
          <a:prstGeom prst="rect">
            <a:avLst/>
          </a:prstGeom>
        </p:spPr>
      </p:pic>
    </p:spTree>
    <p:extLst>
      <p:ext uri="{BB962C8B-B14F-4D97-AF65-F5344CB8AC3E}">
        <p14:creationId xmlns:p14="http://schemas.microsoft.com/office/powerpoint/2010/main" val="33370332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705</Words>
  <Application>Microsoft Office PowerPoint</Application>
  <PresentationFormat>Widescreen</PresentationFormat>
  <Paragraphs>40</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 Wisner</dc:creator>
  <cp:lastModifiedBy>CCLC LiveStream</cp:lastModifiedBy>
  <cp:revision>17</cp:revision>
  <dcterms:created xsi:type="dcterms:W3CDTF">2019-10-10T18:52:11Z</dcterms:created>
  <dcterms:modified xsi:type="dcterms:W3CDTF">2019-10-12T15:15:05Z</dcterms:modified>
</cp:coreProperties>
</file>