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30" r:id="rId4"/>
    <p:sldId id="331" r:id="rId5"/>
    <p:sldId id="332" r:id="rId6"/>
    <p:sldId id="333" r:id="rId7"/>
    <p:sldId id="303" r:id="rId8"/>
    <p:sldId id="305" r:id="rId9"/>
    <p:sldId id="325" r:id="rId10"/>
    <p:sldId id="307" r:id="rId11"/>
    <p:sldId id="318" r:id="rId12"/>
    <p:sldId id="326" r:id="rId13"/>
    <p:sldId id="319" r:id="rId14"/>
    <p:sldId id="327" r:id="rId15"/>
    <p:sldId id="324" r:id="rId16"/>
    <p:sldId id="320" r:id="rId17"/>
    <p:sldId id="321" r:id="rId18"/>
    <p:sldId id="32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 Wisner" initials="JW" lastIdx="1" clrIdx="0">
    <p:extLst>
      <p:ext uri="{19B8F6BF-5375-455C-9EA6-DF929625EA0E}">
        <p15:presenceInfo xmlns:p15="http://schemas.microsoft.com/office/powerpoint/2012/main" userId="6e8cdc164d347db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0" autoAdjust="0"/>
    <p:restoredTop sz="94660"/>
  </p:normalViewPr>
  <p:slideViewPr>
    <p:cSldViewPr snapToGrid="0">
      <p:cViewPr varScale="1">
        <p:scale>
          <a:sx n="72" d="100"/>
          <a:sy n="72" d="100"/>
        </p:scale>
        <p:origin x="54" y="6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2/19/2020</a:t>
            </a:fld>
            <a:endParaRPr lang="en-US" dirty="0"/>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dirty="0"/>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2/19/2020</a:t>
            </a:fld>
            <a:endParaRPr lang="en-US" dirty="0"/>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dirty="0"/>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dirty="0"/>
              <a:t>Proverbs 11</a:t>
            </a:r>
          </a:p>
          <a:p>
            <a:pPr>
              <a:lnSpc>
                <a:spcPct val="100000"/>
              </a:lnSpc>
            </a:pPr>
            <a:r>
              <a:rPr lang="en-US" dirty="0"/>
              <a:t>28 Those who trust in their riches will fall,                                                                                                        but the righteous will </a:t>
            </a:r>
            <a:r>
              <a:rPr lang="en-US" b="1" dirty="0"/>
              <a:t>thrive</a:t>
            </a:r>
            <a:r>
              <a:rPr lang="en-US" dirty="0"/>
              <a:t> like a green leaf.</a:t>
            </a:r>
          </a:p>
          <a:p>
            <a:pPr>
              <a:lnSpc>
                <a:spcPct val="100000"/>
              </a:lnSpc>
            </a:pPr>
            <a:r>
              <a:rPr lang="en-US" dirty="0"/>
              <a:t>Jude</a:t>
            </a:r>
          </a:p>
          <a:p>
            <a:pPr>
              <a:lnSpc>
                <a:spcPct val="100000"/>
              </a:lnSpc>
            </a:pPr>
            <a:r>
              <a:rPr lang="en-US" dirty="0"/>
              <a:t>3</a:t>
            </a:r>
            <a:r>
              <a:rPr lang="en-US" b="1" dirty="0"/>
              <a:t>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3600" dirty="0"/>
              <a:t> </a:t>
            </a:r>
            <a:r>
              <a:rPr lang="en-US" sz="3200" dirty="0"/>
              <a:t>Jesus &amp; Miracles</a:t>
            </a:r>
          </a:p>
          <a:p>
            <a:pPr>
              <a:lnSpc>
                <a:spcPct val="100000"/>
              </a:lnSpc>
            </a:pPr>
            <a:r>
              <a:rPr lang="en-US" sz="3200" dirty="0"/>
              <a:t> </a:t>
            </a:r>
            <a:r>
              <a:rPr lang="en-US" dirty="0"/>
              <a:t>Mark 1                                                                                                                                           41 Then Jesus, moved with compassion, stretched out </a:t>
            </a:r>
            <a:r>
              <a:rPr lang="en-US" i="1" dirty="0"/>
              <a:t>His</a:t>
            </a:r>
            <a:r>
              <a:rPr lang="en-US" dirty="0"/>
              <a:t> hand and                                                       touched him, and said to him, “I am willing; be cleansed.” </a:t>
            </a:r>
          </a:p>
          <a:p>
            <a:pPr>
              <a:lnSpc>
                <a:spcPct val="100000"/>
              </a:lnSpc>
            </a:pPr>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sp>
        <p:nvSpPr>
          <p:cNvPr id="4" name="Rectangle 3">
            <a:extLst>
              <a:ext uri="{FF2B5EF4-FFF2-40B4-BE49-F238E27FC236}">
                <a16:creationId xmlns:a16="http://schemas.microsoft.com/office/drawing/2014/main" id="{864B8E46-07FF-4F96-9A81-A86CBC277BA3}"/>
              </a:ext>
            </a:extLst>
          </p:cNvPr>
          <p:cNvSpPr/>
          <p:nvPr/>
        </p:nvSpPr>
        <p:spPr>
          <a:xfrm>
            <a:off x="331304" y="331304"/>
            <a:ext cx="11370366" cy="646331"/>
          </a:xfrm>
          <a:prstGeom prst="rect">
            <a:avLst/>
          </a:prstGeom>
        </p:spPr>
        <p:txBody>
          <a:bodyPr wrap="square">
            <a:spAutoFit/>
          </a:bodyPr>
          <a:lstStyle/>
          <a:p>
            <a:r>
              <a:rPr lang="en-US" sz="3600" dirty="0"/>
              <a:t> </a:t>
            </a:r>
            <a:endParaRPr lang="en-US" sz="2000" dirty="0"/>
          </a:p>
        </p:txBody>
      </p:sp>
      <p:graphicFrame>
        <p:nvGraphicFramePr>
          <p:cNvPr id="5" name="Table 4">
            <a:extLst>
              <a:ext uri="{FF2B5EF4-FFF2-40B4-BE49-F238E27FC236}">
                <a16:creationId xmlns:a16="http://schemas.microsoft.com/office/drawing/2014/main" id="{3541CE6D-4EA5-443A-BDD9-BECBC0E3FB17}"/>
              </a:ext>
            </a:extLst>
          </p:cNvPr>
          <p:cNvGraphicFramePr>
            <a:graphicFrameLocks noGrp="1"/>
          </p:cNvGraphicFramePr>
          <p:nvPr>
            <p:extLst>
              <p:ext uri="{D42A27DB-BD31-4B8C-83A1-F6EECF244321}">
                <p14:modId xmlns:p14="http://schemas.microsoft.com/office/powerpoint/2010/main" val="1228902157"/>
              </p:ext>
            </p:extLst>
          </p:nvPr>
        </p:nvGraphicFramePr>
        <p:xfrm>
          <a:off x="331303" y="151851"/>
          <a:ext cx="11181521" cy="945268"/>
        </p:xfrm>
        <a:graphic>
          <a:graphicData uri="http://schemas.openxmlformats.org/drawingml/2006/table">
            <a:tbl>
              <a:tblPr firstRow="1" firstCol="1" bandRow="1">
                <a:tableStyleId>{5C22544A-7EE6-4342-B048-85BDC9FD1C3A}</a:tableStyleId>
              </a:tblPr>
              <a:tblGrid>
                <a:gridCol w="11181521">
                  <a:extLst>
                    <a:ext uri="{9D8B030D-6E8A-4147-A177-3AD203B41FA5}">
                      <a16:colId xmlns:a16="http://schemas.microsoft.com/office/drawing/2014/main" val="118081694"/>
                    </a:ext>
                  </a:extLst>
                </a:gridCol>
              </a:tblGrid>
              <a:tr h="358497">
                <a:tc>
                  <a:txBody>
                    <a:bodyPr/>
                    <a:lstStyle/>
                    <a:p>
                      <a:pPr marL="0" marR="0">
                        <a:lnSpc>
                          <a:spcPct val="107000"/>
                        </a:lnSpc>
                        <a:spcBef>
                          <a:spcPts val="0"/>
                        </a:spcBef>
                        <a:spcAft>
                          <a:spcPts val="0"/>
                        </a:spcAft>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116846"/>
                  </a:ext>
                </a:extLst>
              </a:tr>
              <a:tr h="508959">
                <a:tc>
                  <a:txBody>
                    <a:bodyPr/>
                    <a:lstStyle/>
                    <a:p>
                      <a:pPr marL="0" marR="0">
                        <a:lnSpc>
                          <a:spcPct val="107000"/>
                        </a:lnSpc>
                        <a:spcBef>
                          <a:spcPts val="0"/>
                        </a:spcBef>
                        <a:spcAft>
                          <a:spcPts val="0"/>
                        </a:spcAft>
                      </a:pPr>
                      <a:r>
                        <a:rPr lang="en-US" sz="2400" b="1" dirty="0">
                          <a:solidFill>
                            <a:schemeClr val="tx1"/>
                          </a:solidFill>
                          <a:effectLst/>
                        </a:rPr>
                        <a:t>43</a:t>
                      </a:r>
                      <a:r>
                        <a:rPr lang="en-US" sz="2400" b="0" dirty="0">
                          <a:solidFill>
                            <a:schemeClr val="tx1"/>
                          </a:solidFill>
                          <a:effectLst/>
                        </a:rPr>
                        <a:t> And He strictly warned him and sent him away at once,</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8994196"/>
                  </a:ext>
                </a:extLst>
              </a:tr>
            </a:tbl>
          </a:graphicData>
        </a:graphic>
      </p:graphicFrame>
      <p:graphicFrame>
        <p:nvGraphicFramePr>
          <p:cNvPr id="6" name="Table 5">
            <a:extLst>
              <a:ext uri="{FF2B5EF4-FFF2-40B4-BE49-F238E27FC236}">
                <a16:creationId xmlns:a16="http://schemas.microsoft.com/office/drawing/2014/main" id="{CA305E9A-69ED-4233-AA7A-4AA03EE9F32A}"/>
              </a:ext>
            </a:extLst>
          </p:cNvPr>
          <p:cNvGraphicFramePr>
            <a:graphicFrameLocks noGrp="1"/>
          </p:cNvGraphicFramePr>
          <p:nvPr>
            <p:extLst>
              <p:ext uri="{D42A27DB-BD31-4B8C-83A1-F6EECF244321}">
                <p14:modId xmlns:p14="http://schemas.microsoft.com/office/powerpoint/2010/main" val="1238069008"/>
              </p:ext>
            </p:extLst>
          </p:nvPr>
        </p:nvGraphicFramePr>
        <p:xfrm>
          <a:off x="331304" y="1033670"/>
          <a:ext cx="11181521" cy="3887942"/>
        </p:xfrm>
        <a:graphic>
          <a:graphicData uri="http://schemas.openxmlformats.org/drawingml/2006/table">
            <a:tbl>
              <a:tblPr firstRow="1" firstCol="1" bandRow="1">
                <a:tableStyleId>{5C22544A-7EE6-4342-B048-85BDC9FD1C3A}</a:tableStyleId>
              </a:tblPr>
              <a:tblGrid>
                <a:gridCol w="3723721">
                  <a:extLst>
                    <a:ext uri="{9D8B030D-6E8A-4147-A177-3AD203B41FA5}">
                      <a16:colId xmlns:a16="http://schemas.microsoft.com/office/drawing/2014/main" val="3986096451"/>
                    </a:ext>
                  </a:extLst>
                </a:gridCol>
                <a:gridCol w="3822123">
                  <a:extLst>
                    <a:ext uri="{9D8B030D-6E8A-4147-A177-3AD203B41FA5}">
                      <a16:colId xmlns:a16="http://schemas.microsoft.com/office/drawing/2014/main" val="3440608227"/>
                    </a:ext>
                  </a:extLst>
                </a:gridCol>
                <a:gridCol w="3635677">
                  <a:extLst>
                    <a:ext uri="{9D8B030D-6E8A-4147-A177-3AD203B41FA5}">
                      <a16:colId xmlns:a16="http://schemas.microsoft.com/office/drawing/2014/main" val="2035310307"/>
                    </a:ext>
                  </a:extLst>
                </a:gridCol>
              </a:tblGrid>
              <a:tr h="311984">
                <a:tc>
                  <a:txBody>
                    <a:bodyPr/>
                    <a:lstStyle/>
                    <a:p>
                      <a:pPr marL="0" marR="0" algn="l">
                        <a:lnSpc>
                          <a:spcPct val="107000"/>
                        </a:lnSpc>
                        <a:spcBef>
                          <a:spcPts val="0"/>
                        </a:spcBef>
                        <a:spcAft>
                          <a:spcPts val="0"/>
                        </a:spcAft>
                      </a:pPr>
                      <a:r>
                        <a:rPr lang="en-US" sz="2800" b="1" i="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28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en-US" sz="2800" b="1"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43589"/>
                  </a:ext>
                </a:extLst>
              </a:tr>
              <a:tr h="3451633">
                <a:tc>
                  <a:txBody>
                    <a:bodyPr/>
                    <a:lstStyle/>
                    <a:p>
                      <a:pPr marL="0" marR="0">
                        <a:lnSpc>
                          <a:spcPct val="107000"/>
                        </a:lnSpc>
                        <a:spcBef>
                          <a:spcPts val="0"/>
                        </a:spcBef>
                        <a:spcAft>
                          <a:spcPts val="0"/>
                        </a:spcAft>
                      </a:pPr>
                      <a:r>
                        <a:rPr lang="en-US" sz="2400" b="1" dirty="0">
                          <a:solidFill>
                            <a:schemeClr val="tx1"/>
                          </a:solidFill>
                          <a:effectLst/>
                        </a:rPr>
                        <a:t>44</a:t>
                      </a:r>
                      <a:r>
                        <a:rPr lang="en-US" sz="2400" b="0" dirty="0">
                          <a:solidFill>
                            <a:schemeClr val="tx1"/>
                          </a:solidFill>
                          <a:effectLst/>
                        </a:rPr>
                        <a:t> and said to him, “See that you say nothing to anyone; but go your way, show yourself to the priest, and offer for your cleansing those things which Moses commanded, </a:t>
                      </a:r>
                      <a:r>
                        <a:rPr lang="en-US" sz="2400" b="0" u="sng" dirty="0">
                          <a:solidFill>
                            <a:schemeClr val="tx1"/>
                          </a:solidFill>
                          <a:effectLst/>
                        </a:rPr>
                        <a:t>as a testimony to them.”</a:t>
                      </a:r>
                      <a:endParaRPr lang="en-US" sz="2400" b="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4</a:t>
                      </a:r>
                      <a:r>
                        <a:rPr lang="en-US" sz="2400" b="0" dirty="0">
                          <a:solidFill>
                            <a:schemeClr val="tx1"/>
                          </a:solidFill>
                          <a:effectLst/>
                        </a:rPr>
                        <a:t> And Jesus said to him, “See that you tell no one; but go your way, show yourself to the priest, and offer the gift that Moses commanded, as a </a:t>
                      </a:r>
                      <a:r>
                        <a:rPr lang="en-US" sz="2400" b="0" u="sng" dirty="0">
                          <a:solidFill>
                            <a:schemeClr val="tx1"/>
                          </a:solidFill>
                          <a:effectLst/>
                        </a:rPr>
                        <a:t>testimony to them.</a:t>
                      </a:r>
                      <a:r>
                        <a:rPr lang="en-US" sz="2400" b="0" dirty="0">
                          <a:solidFill>
                            <a:schemeClr val="tx1"/>
                          </a:solidFill>
                          <a:effectLst/>
                        </a:rPr>
                        <a: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0" dirty="0">
                          <a:solidFill>
                            <a:schemeClr val="tx1"/>
                          </a:solidFill>
                          <a:effectLst/>
                        </a:rPr>
                        <a:t>to tell no one, “But go and show yourself to the priest, and make an offering for your cleansing, as a </a:t>
                      </a:r>
                      <a:r>
                        <a:rPr lang="en-US" sz="2400" b="0" u="sng" dirty="0">
                          <a:solidFill>
                            <a:schemeClr val="tx1"/>
                          </a:solidFill>
                          <a:effectLst/>
                        </a:rPr>
                        <a:t>testimony to them</a:t>
                      </a:r>
                      <a:r>
                        <a:rPr lang="en-US" sz="2400" b="0" dirty="0">
                          <a:solidFill>
                            <a:schemeClr val="tx1"/>
                          </a:solidFill>
                          <a:effectLst/>
                        </a:rPr>
                        <a:t>, just as Moses commanded.”</a:t>
                      </a:r>
                    </a:p>
                    <a:p>
                      <a:pPr marL="0" marR="0">
                        <a:lnSpc>
                          <a:spcPct val="107000"/>
                        </a:lnSpc>
                        <a:spcBef>
                          <a:spcPts val="0"/>
                        </a:spcBef>
                        <a:spcAft>
                          <a:spcPts val="0"/>
                        </a:spcAft>
                      </a:pPr>
                      <a:r>
                        <a:rPr lang="en-US" sz="2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Jesus would never violate the law of Moses.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93071"/>
                  </a:ext>
                </a:extLst>
              </a:tr>
            </a:tbl>
          </a:graphicData>
        </a:graphic>
      </p:graphicFrame>
    </p:spTree>
    <p:extLst>
      <p:ext uri="{BB962C8B-B14F-4D97-AF65-F5344CB8AC3E}">
        <p14:creationId xmlns:p14="http://schemas.microsoft.com/office/powerpoint/2010/main" val="107512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5" name="Rectangle 4">
            <a:extLst>
              <a:ext uri="{FF2B5EF4-FFF2-40B4-BE49-F238E27FC236}">
                <a16:creationId xmlns:a16="http://schemas.microsoft.com/office/drawing/2014/main" id="{73818A95-9340-4A8C-8169-578FDC4D6ADF}"/>
              </a:ext>
            </a:extLst>
          </p:cNvPr>
          <p:cNvSpPr/>
          <p:nvPr/>
        </p:nvSpPr>
        <p:spPr>
          <a:xfrm>
            <a:off x="159026" y="106017"/>
            <a:ext cx="11582400" cy="646331"/>
          </a:xfrm>
          <a:prstGeom prst="rect">
            <a:avLst/>
          </a:prstGeom>
        </p:spPr>
        <p:txBody>
          <a:bodyPr wrap="square">
            <a:spAutoFit/>
          </a:bodyPr>
          <a:lstStyle/>
          <a:p>
            <a:r>
              <a:rPr lang="en-US" sz="3600" b="1" dirty="0">
                <a:solidFill>
                  <a:srgbClr val="000000"/>
                </a:solidFill>
              </a:rPr>
              <a:t> </a:t>
            </a:r>
            <a:endParaRPr lang="en-US" sz="2000" dirty="0">
              <a:solidFill>
                <a:srgbClr val="000000"/>
              </a:solidFill>
              <a:latin typeface="Arial" panose="020B0604020202020204" pitchFamily="34" charset="0"/>
            </a:endParaRPr>
          </a:p>
        </p:txBody>
      </p:sp>
      <p:graphicFrame>
        <p:nvGraphicFramePr>
          <p:cNvPr id="2" name="Table 1">
            <a:extLst>
              <a:ext uri="{FF2B5EF4-FFF2-40B4-BE49-F238E27FC236}">
                <a16:creationId xmlns:a16="http://schemas.microsoft.com/office/drawing/2014/main" id="{9F547564-0040-4D38-818B-EB0698AC115E}"/>
              </a:ext>
            </a:extLst>
          </p:cNvPr>
          <p:cNvGraphicFramePr>
            <a:graphicFrameLocks noGrp="1"/>
          </p:cNvGraphicFramePr>
          <p:nvPr>
            <p:extLst>
              <p:ext uri="{D42A27DB-BD31-4B8C-83A1-F6EECF244321}">
                <p14:modId xmlns:p14="http://schemas.microsoft.com/office/powerpoint/2010/main" val="1563994177"/>
              </p:ext>
            </p:extLst>
          </p:nvPr>
        </p:nvGraphicFramePr>
        <p:xfrm>
          <a:off x="278296" y="344558"/>
          <a:ext cx="11516138" cy="6239194"/>
        </p:xfrm>
        <a:graphic>
          <a:graphicData uri="http://schemas.openxmlformats.org/drawingml/2006/table">
            <a:tbl>
              <a:tblPr firstRow="1" firstCol="1" bandRow="1">
                <a:tableStyleId>{5C22544A-7EE6-4342-B048-85BDC9FD1C3A}</a:tableStyleId>
              </a:tblPr>
              <a:tblGrid>
                <a:gridCol w="5840708">
                  <a:extLst>
                    <a:ext uri="{9D8B030D-6E8A-4147-A177-3AD203B41FA5}">
                      <a16:colId xmlns:a16="http://schemas.microsoft.com/office/drawing/2014/main" val="3841309856"/>
                    </a:ext>
                  </a:extLst>
                </a:gridCol>
                <a:gridCol w="5675430">
                  <a:extLst>
                    <a:ext uri="{9D8B030D-6E8A-4147-A177-3AD203B41FA5}">
                      <a16:colId xmlns:a16="http://schemas.microsoft.com/office/drawing/2014/main" val="170418313"/>
                    </a:ext>
                  </a:extLst>
                </a:gridCol>
              </a:tblGrid>
              <a:tr h="41096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700" b="1" dirty="0">
                          <a:solidFill>
                            <a:schemeClr val="tx1"/>
                          </a:solidFill>
                          <a:effectLst/>
                        </a:rPr>
                        <a:t>Leviticus 14</a:t>
                      </a:r>
                      <a:endPar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2700" b="1" i="0" u="none" strike="noStrike" kern="1800" cap="none" spc="0" normalizeH="0" baseline="0" noProof="0" dirty="0">
                          <a:ln>
                            <a:noFill/>
                          </a:ln>
                          <a:solidFill>
                            <a:prstClr val="black"/>
                          </a:solidFill>
                          <a:effectLst/>
                          <a:uLnTx/>
                          <a:uFillTx/>
                          <a:latin typeface="+mn-lt"/>
                          <a:ea typeface="+mn-ea"/>
                          <a:cs typeface="+mn-cs"/>
                        </a:rPr>
                        <a:t>Deuteronomy 31</a:t>
                      </a:r>
                      <a:endPar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7339984"/>
                  </a:ext>
                </a:extLst>
              </a:tr>
              <a:tr h="2131247">
                <a:tc>
                  <a:txBody>
                    <a:bodyPr/>
                    <a:lstStyle/>
                    <a:p>
                      <a:pPr marL="0" marR="0">
                        <a:lnSpc>
                          <a:spcPct val="107000"/>
                        </a:lnSpc>
                        <a:spcBef>
                          <a:spcPts val="0"/>
                        </a:spcBef>
                        <a:spcAft>
                          <a:spcPts val="0"/>
                        </a:spcAft>
                      </a:pPr>
                      <a:r>
                        <a:rPr lang="en-US" sz="2700" b="0" dirty="0">
                          <a:solidFill>
                            <a:schemeClr val="tx1"/>
                          </a:solidFill>
                          <a:effectLst/>
                        </a:rPr>
                        <a:t>1-32 is the scripture Jesus is referring to.   Leviticus Chapters 13, and 14 dedicate 105 verses to Leprosy and how to deal with it.</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700" b="1" dirty="0">
                          <a:solidFill>
                            <a:schemeClr val="tx1"/>
                          </a:solidFill>
                          <a:effectLst/>
                        </a:rPr>
                        <a:t>9</a:t>
                      </a:r>
                      <a:r>
                        <a:rPr lang="en-US" sz="2700" b="0" dirty="0">
                          <a:solidFill>
                            <a:schemeClr val="tx1"/>
                          </a:solidFill>
                          <a:effectLst/>
                        </a:rPr>
                        <a:t> And Moses wrote this law, and delivered it unto the priests the sons of Levi, which bare the ark of the covenant of the </a:t>
                      </a:r>
                      <a:r>
                        <a:rPr lang="en-US" sz="2700" b="0" cap="small" dirty="0">
                          <a:solidFill>
                            <a:schemeClr val="tx1"/>
                          </a:solidFill>
                          <a:effectLst/>
                        </a:rPr>
                        <a:t>Lord</a:t>
                      </a:r>
                      <a:r>
                        <a:rPr lang="en-US" sz="2700" b="0" dirty="0">
                          <a:solidFill>
                            <a:schemeClr val="tx1"/>
                          </a:solidFill>
                          <a:effectLst/>
                        </a:rPr>
                        <a:t>, and unto all the elders of Israel.</a:t>
                      </a:r>
                      <a:endPar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9380763"/>
                  </a:ext>
                </a:extLst>
              </a:tr>
              <a:tr h="410967">
                <a:tc>
                  <a:txBody>
                    <a:bodyPr/>
                    <a:lstStyle/>
                    <a:p>
                      <a:pPr marL="0" marR="0">
                        <a:lnSpc>
                          <a:spcPct val="107000"/>
                        </a:lnSpc>
                        <a:spcBef>
                          <a:spcPts val="0"/>
                        </a:spcBef>
                        <a:spcAft>
                          <a:spcPts val="0"/>
                        </a:spcAft>
                      </a:pPr>
                      <a:r>
                        <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9652148"/>
                  </a:ext>
                </a:extLst>
              </a:tr>
              <a:tr h="2131247">
                <a:tc>
                  <a:txBody>
                    <a:bodyPr/>
                    <a:lstStyle/>
                    <a:p>
                      <a:pPr marL="0" marR="0">
                        <a:lnSpc>
                          <a:spcPct val="107000"/>
                        </a:lnSpc>
                        <a:spcBef>
                          <a:spcPts val="0"/>
                        </a:spcBef>
                        <a:spcAft>
                          <a:spcPts val="0"/>
                        </a:spcAft>
                      </a:pPr>
                      <a:r>
                        <a:rPr lang="en-US" sz="2700" b="1" dirty="0">
                          <a:solidFill>
                            <a:schemeClr val="tx1"/>
                          </a:solidFill>
                          <a:effectLst/>
                        </a:rPr>
                        <a:t>45</a:t>
                      </a:r>
                      <a:r>
                        <a:rPr lang="en-US" sz="2700" b="0" dirty="0">
                          <a:solidFill>
                            <a:schemeClr val="tx1"/>
                          </a:solidFill>
                          <a:effectLst/>
                        </a:rPr>
                        <a:t> However, he went out and began to proclaim it freely, and to spread the matter, so that Jesus could no longer openly enter the city, </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700" b="1" dirty="0">
                          <a:solidFill>
                            <a:schemeClr val="tx1"/>
                          </a:solidFill>
                          <a:effectLst/>
                        </a:rPr>
                        <a:t>15</a:t>
                      </a:r>
                      <a:r>
                        <a:rPr lang="en-US" sz="2700" b="0" dirty="0">
                          <a:solidFill>
                            <a:schemeClr val="tx1"/>
                          </a:solidFill>
                          <a:effectLst/>
                        </a:rPr>
                        <a:t> However, the report went around concerning Him all the more; and great multitudes came together to hear, and to be healed by Him of their infirmities.</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55913385"/>
                  </a:ext>
                </a:extLst>
              </a:tr>
              <a:tr h="1084458">
                <a:tc>
                  <a:txBody>
                    <a:bodyPr/>
                    <a:lstStyle/>
                    <a:p>
                      <a:pPr marL="0" marR="0">
                        <a:lnSpc>
                          <a:spcPct val="107000"/>
                        </a:lnSpc>
                        <a:spcBef>
                          <a:spcPts val="0"/>
                        </a:spcBef>
                        <a:spcAft>
                          <a:spcPts val="0"/>
                        </a:spcAft>
                      </a:pPr>
                      <a:r>
                        <a:rPr lang="en-US" sz="2700" b="0" dirty="0">
                          <a:solidFill>
                            <a:schemeClr val="tx1"/>
                          </a:solidFill>
                          <a:effectLst/>
                        </a:rPr>
                        <a:t>but was outside in deserted places; and they came to Him from every direction.</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700" b="1" dirty="0">
                          <a:solidFill>
                            <a:schemeClr val="tx1"/>
                          </a:solidFill>
                          <a:effectLst/>
                        </a:rPr>
                        <a:t>16</a:t>
                      </a:r>
                      <a:r>
                        <a:rPr lang="en-US" sz="2700" b="0" dirty="0">
                          <a:solidFill>
                            <a:schemeClr val="tx1"/>
                          </a:solidFill>
                          <a:effectLst/>
                        </a:rPr>
                        <a:t> So He himself often withdrew into the wilderness and prayed.</a:t>
                      </a:r>
                      <a:endParaRPr lang="en-US"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232" marR="6823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8863708"/>
                  </a:ext>
                </a:extLst>
              </a:tr>
            </a:tbl>
          </a:graphicData>
        </a:graphic>
      </p:graphicFrame>
    </p:spTree>
    <p:extLst>
      <p:ext uri="{BB962C8B-B14F-4D97-AF65-F5344CB8AC3E}">
        <p14:creationId xmlns:p14="http://schemas.microsoft.com/office/powerpoint/2010/main" val="77656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83C86-1B55-4AC6-A6AB-08E077FEC9B3}"/>
              </a:ext>
            </a:extLst>
          </p:cNvPr>
          <p:cNvSpPr>
            <a:spLocks noGrp="1"/>
          </p:cNvSpPr>
          <p:nvPr>
            <p:ph idx="1"/>
          </p:nvPr>
        </p:nvSpPr>
        <p:spPr>
          <a:xfrm>
            <a:off x="357809" y="291548"/>
            <a:ext cx="11264348" cy="6202017"/>
          </a:xfrm>
        </p:spPr>
        <p:txBody>
          <a:bodyPr>
            <a:normAutofit/>
          </a:bodyPr>
          <a:lstStyle/>
          <a:p>
            <a:pPr marL="0" indent="0">
              <a:buNone/>
            </a:pPr>
            <a:r>
              <a:rPr lang="en-US" sz="3600" dirty="0">
                <a:solidFill>
                  <a:srgbClr val="000000"/>
                </a:solidFill>
              </a:rPr>
              <a:t> </a:t>
            </a:r>
            <a:endParaRPr lang="en-US" sz="2000" dirty="0">
              <a:solidFill>
                <a:srgbClr val="000000"/>
              </a:solidFill>
              <a:latin typeface="Arial" panose="020B0604020202020204" pitchFamily="34" charset="0"/>
            </a:endParaRPr>
          </a:p>
          <a:p>
            <a:pPr marL="0" indent="0">
              <a:buNone/>
            </a:pPr>
            <a:endParaRPr lang="en-US" dirty="0"/>
          </a:p>
        </p:txBody>
      </p:sp>
      <p:graphicFrame>
        <p:nvGraphicFramePr>
          <p:cNvPr id="2" name="Table 1">
            <a:extLst>
              <a:ext uri="{FF2B5EF4-FFF2-40B4-BE49-F238E27FC236}">
                <a16:creationId xmlns:a16="http://schemas.microsoft.com/office/drawing/2014/main" id="{D55C1ED2-5142-486C-AFA0-E3BE4723F7F5}"/>
              </a:ext>
            </a:extLst>
          </p:cNvPr>
          <p:cNvGraphicFramePr>
            <a:graphicFrameLocks noGrp="1"/>
          </p:cNvGraphicFramePr>
          <p:nvPr>
            <p:extLst>
              <p:ext uri="{D42A27DB-BD31-4B8C-83A1-F6EECF244321}">
                <p14:modId xmlns:p14="http://schemas.microsoft.com/office/powerpoint/2010/main" val="4255026331"/>
              </p:ext>
            </p:extLst>
          </p:nvPr>
        </p:nvGraphicFramePr>
        <p:xfrm>
          <a:off x="371061" y="1575581"/>
          <a:ext cx="11251096" cy="4023361"/>
        </p:xfrm>
        <a:graphic>
          <a:graphicData uri="http://schemas.openxmlformats.org/drawingml/2006/table">
            <a:tbl>
              <a:tblPr firstRow="1" firstCol="1" bandRow="1">
                <a:tableStyleId>{5C22544A-7EE6-4342-B048-85BDC9FD1C3A}</a:tableStyleId>
              </a:tblPr>
              <a:tblGrid>
                <a:gridCol w="11251096">
                  <a:extLst>
                    <a:ext uri="{9D8B030D-6E8A-4147-A177-3AD203B41FA5}">
                      <a16:colId xmlns:a16="http://schemas.microsoft.com/office/drawing/2014/main" val="3418444142"/>
                    </a:ext>
                  </a:extLst>
                </a:gridCol>
              </a:tblGrid>
              <a:tr h="492422">
                <a:tc>
                  <a:txBody>
                    <a:bodyPr/>
                    <a:lstStyle/>
                    <a:p>
                      <a:pPr marL="0" marR="0">
                        <a:lnSpc>
                          <a:spcPct val="107000"/>
                        </a:lnSpc>
                        <a:spcBef>
                          <a:spcPts val="0"/>
                        </a:spcBef>
                        <a:spcAft>
                          <a:spcPts val="0"/>
                        </a:spcAft>
                      </a:pPr>
                      <a:r>
                        <a:rPr lang="en-US" sz="2800" dirty="0">
                          <a:solidFill>
                            <a:schemeClr val="tx1"/>
                          </a:solidFill>
                          <a:effectLst/>
                        </a:rPr>
                        <a:t>John 4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5412057"/>
                  </a:ext>
                </a:extLst>
              </a:tr>
              <a:tr h="1000246">
                <a:tc>
                  <a:txBody>
                    <a:bodyPr/>
                    <a:lstStyle/>
                    <a:p>
                      <a:pPr marL="0" marR="0">
                        <a:lnSpc>
                          <a:spcPct val="107000"/>
                        </a:lnSpc>
                        <a:spcBef>
                          <a:spcPts val="0"/>
                        </a:spcBef>
                        <a:spcAft>
                          <a:spcPts val="0"/>
                        </a:spcAft>
                      </a:pPr>
                      <a:r>
                        <a:rPr lang="en-US" sz="2800" b="0" dirty="0">
                          <a:solidFill>
                            <a:schemeClr val="tx1"/>
                          </a:solidFill>
                          <a:effectLst/>
                        </a:rPr>
                        <a:t>43 Now after the two days He departed from there and went to Galilee.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94612051"/>
                  </a:ext>
                </a:extLst>
              </a:tr>
              <a:tr h="1007705">
                <a:tc>
                  <a:txBody>
                    <a:bodyPr/>
                    <a:lstStyle/>
                    <a:p>
                      <a:pPr marL="0" marR="0">
                        <a:lnSpc>
                          <a:spcPct val="107000"/>
                        </a:lnSpc>
                        <a:spcBef>
                          <a:spcPts val="0"/>
                        </a:spcBef>
                        <a:spcAft>
                          <a:spcPts val="0"/>
                        </a:spcAft>
                      </a:pPr>
                      <a:r>
                        <a:rPr lang="en-US" sz="2800" b="0" dirty="0">
                          <a:solidFill>
                            <a:schemeClr val="tx1"/>
                          </a:solidFill>
                          <a:effectLst/>
                        </a:rPr>
                        <a:t>44 For Jesus Himself testified that a prophet has no honor in his own country.</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90055262"/>
                  </a:ext>
                </a:extLst>
              </a:tr>
              <a:tr h="1522988">
                <a:tc>
                  <a:txBody>
                    <a:bodyPr/>
                    <a:lstStyle/>
                    <a:p>
                      <a:pPr marL="0" marR="0">
                        <a:lnSpc>
                          <a:spcPct val="107000"/>
                        </a:lnSpc>
                        <a:spcBef>
                          <a:spcPts val="0"/>
                        </a:spcBef>
                        <a:spcAft>
                          <a:spcPts val="0"/>
                        </a:spcAft>
                      </a:pPr>
                      <a:r>
                        <a:rPr lang="en-US" sz="2800" b="0" dirty="0">
                          <a:solidFill>
                            <a:schemeClr val="tx1"/>
                          </a:solidFill>
                          <a:effectLst/>
                        </a:rPr>
                        <a:t>45 So when He came to Galilee, the Galileans received Him, having seen all the things He did in Jerusalem at the feast; for they also had gone to the feast.</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92786850"/>
                  </a:ext>
                </a:extLst>
              </a:tr>
            </a:tbl>
          </a:graphicData>
        </a:graphic>
      </p:graphicFrame>
    </p:spTree>
    <p:extLst>
      <p:ext uri="{BB962C8B-B14F-4D97-AF65-F5344CB8AC3E}">
        <p14:creationId xmlns:p14="http://schemas.microsoft.com/office/powerpoint/2010/main" val="1264934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graphicFrame>
        <p:nvGraphicFramePr>
          <p:cNvPr id="4" name="Table 3">
            <a:extLst>
              <a:ext uri="{FF2B5EF4-FFF2-40B4-BE49-F238E27FC236}">
                <a16:creationId xmlns:a16="http://schemas.microsoft.com/office/drawing/2014/main" id="{EFF64FFF-3952-4524-9863-4918A86CF56D}"/>
              </a:ext>
            </a:extLst>
          </p:cNvPr>
          <p:cNvGraphicFramePr>
            <a:graphicFrameLocks noGrp="1"/>
          </p:cNvGraphicFramePr>
          <p:nvPr>
            <p:extLst>
              <p:ext uri="{D42A27DB-BD31-4B8C-83A1-F6EECF244321}">
                <p14:modId xmlns:p14="http://schemas.microsoft.com/office/powerpoint/2010/main" val="11274936"/>
              </p:ext>
            </p:extLst>
          </p:nvPr>
        </p:nvGraphicFramePr>
        <p:xfrm>
          <a:off x="185529" y="331305"/>
          <a:ext cx="11767931" cy="6195392"/>
        </p:xfrm>
        <a:graphic>
          <a:graphicData uri="http://schemas.openxmlformats.org/drawingml/2006/table">
            <a:tbl>
              <a:tblPr firstRow="1" firstCol="1" bandRow="1">
                <a:tableStyleId>{5C22544A-7EE6-4342-B048-85BDC9FD1C3A}</a:tableStyleId>
              </a:tblPr>
              <a:tblGrid>
                <a:gridCol w="3919009">
                  <a:extLst>
                    <a:ext uri="{9D8B030D-6E8A-4147-A177-3AD203B41FA5}">
                      <a16:colId xmlns:a16="http://schemas.microsoft.com/office/drawing/2014/main" val="1874410142"/>
                    </a:ext>
                  </a:extLst>
                </a:gridCol>
                <a:gridCol w="4022572">
                  <a:extLst>
                    <a:ext uri="{9D8B030D-6E8A-4147-A177-3AD203B41FA5}">
                      <a16:colId xmlns:a16="http://schemas.microsoft.com/office/drawing/2014/main" val="399428190"/>
                    </a:ext>
                  </a:extLst>
                </a:gridCol>
                <a:gridCol w="3826350">
                  <a:extLst>
                    <a:ext uri="{9D8B030D-6E8A-4147-A177-3AD203B41FA5}">
                      <a16:colId xmlns:a16="http://schemas.microsoft.com/office/drawing/2014/main" val="1569513217"/>
                    </a:ext>
                  </a:extLst>
                </a:gridCol>
              </a:tblGrid>
              <a:tr h="411034">
                <a:tc>
                  <a:txBody>
                    <a:bodyPr/>
                    <a:lstStyle/>
                    <a:p>
                      <a:pPr marL="0" marR="0">
                        <a:lnSpc>
                          <a:spcPct val="107000"/>
                        </a:lnSpc>
                        <a:spcBef>
                          <a:spcPts val="0"/>
                        </a:spcBef>
                        <a:spcAft>
                          <a:spcPts val="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93027020"/>
                  </a:ext>
                </a:extLst>
              </a:tr>
              <a:tr h="2721161">
                <a:tc>
                  <a:txBody>
                    <a:bodyPr/>
                    <a:lstStyle/>
                    <a:p>
                      <a:pPr marL="0" marR="0">
                        <a:lnSpc>
                          <a:spcPct val="107000"/>
                        </a:lnSpc>
                        <a:spcBef>
                          <a:spcPts val="0"/>
                        </a:spcBef>
                        <a:spcAft>
                          <a:spcPts val="0"/>
                        </a:spcAft>
                      </a:pPr>
                      <a:r>
                        <a:rPr lang="en-US" sz="2500" b="1" dirty="0">
                          <a:solidFill>
                            <a:schemeClr val="tx1"/>
                          </a:solidFill>
                          <a:effectLst/>
                        </a:rPr>
                        <a:t>5</a:t>
                      </a:r>
                      <a:r>
                        <a:rPr lang="en-US" sz="2500" b="0" dirty="0">
                          <a:solidFill>
                            <a:schemeClr val="tx1"/>
                          </a:solidFill>
                          <a:effectLst/>
                        </a:rPr>
                        <a:t> Now when Jesus had entered Capernaum, a centurion came to Him, pleading with Him, </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rPr>
                        <a:t>1 </a:t>
                      </a:r>
                      <a:r>
                        <a:rPr lang="en-US" sz="2500" b="0" dirty="0">
                          <a:solidFill>
                            <a:schemeClr val="tx1"/>
                          </a:solidFill>
                          <a:effectLst/>
                        </a:rPr>
                        <a:t>Now when He concluded all His sayings in the hearing of the people, He entered Capernaum.</a:t>
                      </a:r>
                    </a:p>
                    <a:p>
                      <a:pPr marL="0" marR="0">
                        <a:lnSpc>
                          <a:spcPct val="107000"/>
                        </a:lnSpc>
                        <a:spcBef>
                          <a:spcPts val="0"/>
                        </a:spcBef>
                        <a:spcAft>
                          <a:spcPts val="0"/>
                        </a:spcAft>
                      </a:pPr>
                      <a:r>
                        <a:rPr lang="en-US" sz="2500" b="0" dirty="0">
                          <a:solidFill>
                            <a:schemeClr val="tx1"/>
                          </a:solidFill>
                          <a:effectLst/>
                        </a:rPr>
                        <a:t> </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rPr>
                        <a:t>46 </a:t>
                      </a:r>
                      <a:r>
                        <a:rPr lang="en-US" sz="2500" b="0" dirty="0">
                          <a:solidFill>
                            <a:schemeClr val="tx1"/>
                          </a:solidFill>
                          <a:effectLst/>
                        </a:rPr>
                        <a:t>So Jesus came again to Cana of Galilee where He had made the water wine. And there was a </a:t>
                      </a:r>
                      <a:r>
                        <a:rPr lang="en-US" sz="2500" b="0" u="sng" dirty="0">
                          <a:solidFill>
                            <a:schemeClr val="tx1"/>
                          </a:solidFill>
                          <a:effectLst/>
                        </a:rPr>
                        <a:t>certain nobleman whose son was sick at Capernaum</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6994685"/>
                  </a:ext>
                </a:extLst>
              </a:tr>
              <a:tr h="3063197">
                <a:tc>
                  <a:txBody>
                    <a:bodyPr/>
                    <a:lstStyle/>
                    <a:p>
                      <a:pPr marL="0" marR="0">
                        <a:lnSpc>
                          <a:spcPct val="107000"/>
                        </a:lnSpc>
                        <a:spcBef>
                          <a:spcPts val="0"/>
                        </a:spcBef>
                        <a:spcAft>
                          <a:spcPts val="0"/>
                        </a:spcAft>
                      </a:pPr>
                      <a:r>
                        <a:rPr lang="en-US" sz="2500" b="1" dirty="0">
                          <a:solidFill>
                            <a:schemeClr val="tx1"/>
                          </a:solidFill>
                          <a:effectLst/>
                        </a:rPr>
                        <a:t>6</a:t>
                      </a:r>
                      <a:r>
                        <a:rPr lang="en-US" sz="2500" b="0" dirty="0">
                          <a:solidFill>
                            <a:schemeClr val="tx1"/>
                          </a:solidFill>
                          <a:effectLst/>
                        </a:rPr>
                        <a:t> saying, “Lord, my servant is lying at home paralyzed, dreadfully tormented.”</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rPr>
                        <a:t>2 </a:t>
                      </a:r>
                      <a:r>
                        <a:rPr lang="en-US" sz="2500" b="0" dirty="0">
                          <a:solidFill>
                            <a:schemeClr val="tx1"/>
                          </a:solidFill>
                          <a:effectLst/>
                        </a:rPr>
                        <a:t>And a certain centurion’s servant, who was dear to him, was sick and ready to die.</a:t>
                      </a:r>
                    </a:p>
                    <a:p>
                      <a:pPr marL="0" marR="0">
                        <a:lnSpc>
                          <a:spcPct val="107000"/>
                        </a:lnSpc>
                        <a:spcBef>
                          <a:spcPts val="0"/>
                        </a:spcBef>
                        <a:spcAft>
                          <a:spcPts val="0"/>
                        </a:spcAft>
                      </a:pPr>
                      <a:r>
                        <a:rPr lang="en-US" sz="2500" b="0" dirty="0">
                          <a:solidFill>
                            <a:schemeClr val="tx1"/>
                          </a:solidFill>
                          <a:effectLst/>
                        </a:rPr>
                        <a:t> </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rPr>
                        <a:t>47 </a:t>
                      </a:r>
                      <a:r>
                        <a:rPr lang="en-US" sz="2500" b="0" dirty="0">
                          <a:solidFill>
                            <a:schemeClr val="tx1"/>
                          </a:solidFill>
                          <a:effectLst/>
                        </a:rPr>
                        <a:t>When he heard that Jesus had come out of Judea into Galilee, he went to Him and implored Him to come down and heal his son, for he was at the point of death.</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42" marR="6394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8569496"/>
                  </a:ext>
                </a:extLst>
              </a:tr>
            </a:tbl>
          </a:graphicData>
        </a:graphic>
      </p:graphicFrame>
    </p:spTree>
    <p:extLst>
      <p:ext uri="{BB962C8B-B14F-4D97-AF65-F5344CB8AC3E}">
        <p14:creationId xmlns:p14="http://schemas.microsoft.com/office/powerpoint/2010/main" val="2903314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27F7EC8E-F9E2-477B-82A3-C416C9F50C49}"/>
              </a:ext>
            </a:extLst>
          </p:cNvPr>
          <p:cNvGraphicFramePr>
            <a:graphicFrameLocks noGrp="1"/>
          </p:cNvGraphicFramePr>
          <p:nvPr>
            <p:ph idx="1"/>
            <p:extLst>
              <p:ext uri="{D42A27DB-BD31-4B8C-83A1-F6EECF244321}">
                <p14:modId xmlns:p14="http://schemas.microsoft.com/office/powerpoint/2010/main" val="1532346459"/>
              </p:ext>
            </p:extLst>
          </p:nvPr>
        </p:nvGraphicFramePr>
        <p:xfrm>
          <a:off x="331304" y="251791"/>
          <a:ext cx="11436626" cy="3038602"/>
        </p:xfrm>
        <a:graphic>
          <a:graphicData uri="http://schemas.openxmlformats.org/drawingml/2006/table">
            <a:tbl>
              <a:tblPr firstRow="1" firstCol="1" bandRow="1">
                <a:tableStyleId>{5C22544A-7EE6-4342-B048-85BDC9FD1C3A}</a:tableStyleId>
              </a:tblPr>
              <a:tblGrid>
                <a:gridCol w="11436626">
                  <a:extLst>
                    <a:ext uri="{9D8B030D-6E8A-4147-A177-3AD203B41FA5}">
                      <a16:colId xmlns:a16="http://schemas.microsoft.com/office/drawing/2014/main" val="2881809292"/>
                    </a:ext>
                  </a:extLst>
                </a:gridCol>
              </a:tblGrid>
              <a:tr h="397566">
                <a:tc>
                  <a:txBody>
                    <a:bodyPr/>
                    <a:lstStyle/>
                    <a:p>
                      <a:pPr marL="0" marR="0">
                        <a:lnSpc>
                          <a:spcPct val="107000"/>
                        </a:lnSpc>
                        <a:spcBef>
                          <a:spcPts val="0"/>
                        </a:spcBef>
                        <a:spcAft>
                          <a:spcPts val="0"/>
                        </a:spcAft>
                      </a:pPr>
                      <a:r>
                        <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6017171"/>
                  </a:ext>
                </a:extLst>
              </a:tr>
              <a:tr h="725541">
                <a:tc>
                  <a:txBody>
                    <a:bodyPr/>
                    <a:lstStyle/>
                    <a:p>
                      <a:pPr marL="0" marR="0">
                        <a:lnSpc>
                          <a:spcPct val="107000"/>
                        </a:lnSpc>
                        <a:spcBef>
                          <a:spcPts val="0"/>
                        </a:spcBef>
                        <a:spcAft>
                          <a:spcPts val="0"/>
                        </a:spcAft>
                      </a:pPr>
                      <a:r>
                        <a:rPr lang="en-US" sz="3200" b="1" dirty="0">
                          <a:solidFill>
                            <a:schemeClr val="tx1"/>
                          </a:solidFill>
                          <a:effectLst/>
                        </a:rPr>
                        <a:t>3</a:t>
                      </a:r>
                      <a:r>
                        <a:rPr lang="en-US" sz="3200" b="0" dirty="0">
                          <a:solidFill>
                            <a:schemeClr val="tx1"/>
                          </a:solidFill>
                          <a:effectLst/>
                        </a:rPr>
                        <a:t> So when he heard about Jesus, he sent elders of the Jews to Him, pleading with Him to come and heal his servant.</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3896427"/>
                  </a:ext>
                </a:extLst>
              </a:tr>
              <a:tr h="725541">
                <a:tc>
                  <a:txBody>
                    <a:bodyPr/>
                    <a:lstStyle/>
                    <a:p>
                      <a:pPr marL="0" marR="0">
                        <a:lnSpc>
                          <a:spcPct val="107000"/>
                        </a:lnSpc>
                        <a:spcBef>
                          <a:spcPts val="0"/>
                        </a:spcBef>
                        <a:spcAft>
                          <a:spcPts val="0"/>
                        </a:spcAft>
                      </a:pPr>
                      <a:r>
                        <a:rPr lang="en-US" sz="3200" b="1" dirty="0">
                          <a:solidFill>
                            <a:schemeClr val="tx1"/>
                          </a:solidFill>
                          <a:effectLst/>
                        </a:rPr>
                        <a:t>4</a:t>
                      </a:r>
                      <a:r>
                        <a:rPr lang="en-US" sz="3200" b="0" dirty="0">
                          <a:solidFill>
                            <a:schemeClr val="tx1"/>
                          </a:solidFill>
                          <a:effectLst/>
                        </a:rPr>
                        <a:t> And when they came to Jesus, they begged Him earnestly, saying that the one for whom He should do this was deserving, </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8358123"/>
                  </a:ext>
                </a:extLst>
              </a:tr>
              <a:tr h="354544">
                <a:tc>
                  <a:txBody>
                    <a:bodyPr/>
                    <a:lstStyle/>
                    <a:p>
                      <a:pPr marL="0" marR="0">
                        <a:lnSpc>
                          <a:spcPct val="107000"/>
                        </a:lnSpc>
                        <a:spcBef>
                          <a:spcPts val="0"/>
                        </a:spcBef>
                        <a:spcAft>
                          <a:spcPts val="0"/>
                        </a:spcAft>
                      </a:pPr>
                      <a:r>
                        <a:rPr lang="en-US" sz="3200" b="1" dirty="0">
                          <a:solidFill>
                            <a:schemeClr val="tx1"/>
                          </a:solidFill>
                          <a:effectLst/>
                        </a:rPr>
                        <a:t>5</a:t>
                      </a:r>
                      <a:r>
                        <a:rPr lang="en-US" sz="3200" b="0" dirty="0">
                          <a:solidFill>
                            <a:schemeClr val="tx1"/>
                          </a:solidFill>
                          <a:effectLst/>
                        </a:rPr>
                        <a:t> “for he loves our nation, and has built us a synagogue.”</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568222"/>
                  </a:ext>
                </a:extLst>
              </a:tr>
            </a:tbl>
          </a:graphicData>
        </a:graphic>
      </p:graphicFrame>
      <p:graphicFrame>
        <p:nvGraphicFramePr>
          <p:cNvPr id="4" name="Table 3">
            <a:extLst>
              <a:ext uri="{FF2B5EF4-FFF2-40B4-BE49-F238E27FC236}">
                <a16:creationId xmlns:a16="http://schemas.microsoft.com/office/drawing/2014/main" id="{055147CC-6381-4933-8DBD-B41F2DDF38B4}"/>
              </a:ext>
            </a:extLst>
          </p:cNvPr>
          <p:cNvGraphicFramePr>
            <a:graphicFrameLocks noGrp="1"/>
          </p:cNvGraphicFramePr>
          <p:nvPr>
            <p:extLst>
              <p:ext uri="{D42A27DB-BD31-4B8C-83A1-F6EECF244321}">
                <p14:modId xmlns:p14="http://schemas.microsoft.com/office/powerpoint/2010/main" val="82338187"/>
              </p:ext>
            </p:extLst>
          </p:nvPr>
        </p:nvGraphicFramePr>
        <p:xfrm>
          <a:off x="331305" y="3290394"/>
          <a:ext cx="11436626" cy="2744855"/>
        </p:xfrm>
        <a:graphic>
          <a:graphicData uri="http://schemas.openxmlformats.org/drawingml/2006/table">
            <a:tbl>
              <a:tblPr firstRow="1" firstCol="1" bandRow="1">
                <a:tableStyleId>{5C22544A-7EE6-4342-B048-85BDC9FD1C3A}</a:tableStyleId>
              </a:tblPr>
              <a:tblGrid>
                <a:gridCol w="11436626">
                  <a:extLst>
                    <a:ext uri="{9D8B030D-6E8A-4147-A177-3AD203B41FA5}">
                      <a16:colId xmlns:a16="http://schemas.microsoft.com/office/drawing/2014/main" val="3982986112"/>
                    </a:ext>
                  </a:extLst>
                </a:gridCol>
              </a:tblGrid>
              <a:tr h="566017">
                <a:tc>
                  <a:txBody>
                    <a:bodyPr/>
                    <a:lstStyle/>
                    <a:p>
                      <a:pPr marL="0" marR="0">
                        <a:lnSpc>
                          <a:spcPct val="107000"/>
                        </a:lnSpc>
                        <a:spcBef>
                          <a:spcPts val="0"/>
                        </a:spcBef>
                        <a:spcAft>
                          <a:spcPts val="0"/>
                        </a:spcAft>
                      </a:pPr>
                      <a:r>
                        <a:rPr lang="en-US"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4650376"/>
                  </a:ext>
                </a:extLst>
              </a:tr>
              <a:tr h="975307">
                <a:tc>
                  <a:txBody>
                    <a:bodyPr/>
                    <a:lstStyle/>
                    <a:p>
                      <a:pPr marL="0" marR="0">
                        <a:lnSpc>
                          <a:spcPct val="107000"/>
                        </a:lnSpc>
                        <a:spcBef>
                          <a:spcPts val="0"/>
                        </a:spcBef>
                        <a:spcAft>
                          <a:spcPts val="0"/>
                        </a:spcAft>
                      </a:pPr>
                      <a:r>
                        <a:rPr lang="en-US" sz="3200" b="1" dirty="0">
                          <a:solidFill>
                            <a:schemeClr val="tx1"/>
                          </a:solidFill>
                          <a:effectLst/>
                        </a:rPr>
                        <a:t>48 </a:t>
                      </a:r>
                      <a:r>
                        <a:rPr lang="en-US" sz="3200" b="0" dirty="0">
                          <a:solidFill>
                            <a:schemeClr val="tx1"/>
                          </a:solidFill>
                          <a:effectLst/>
                        </a:rPr>
                        <a:t>Then Jesus said to him, “Unless you people see signs and wonders, you will by no means believe.”</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0781106"/>
                  </a:ext>
                </a:extLst>
              </a:tr>
              <a:tr h="1158266">
                <a:tc>
                  <a:txBody>
                    <a:bodyPr/>
                    <a:lstStyle/>
                    <a:p>
                      <a:pPr marL="0" marR="0">
                        <a:lnSpc>
                          <a:spcPct val="107000"/>
                        </a:lnSpc>
                        <a:spcBef>
                          <a:spcPts val="0"/>
                        </a:spcBef>
                        <a:spcAft>
                          <a:spcPts val="0"/>
                        </a:spcAft>
                      </a:pPr>
                      <a:r>
                        <a:rPr lang="en-US" sz="3200" b="1" dirty="0">
                          <a:solidFill>
                            <a:schemeClr val="tx1"/>
                          </a:solidFill>
                          <a:effectLst/>
                        </a:rPr>
                        <a:t>49</a:t>
                      </a:r>
                      <a:r>
                        <a:rPr lang="en-US" sz="3200" b="0" dirty="0">
                          <a:solidFill>
                            <a:schemeClr val="tx1"/>
                          </a:solidFill>
                          <a:effectLst/>
                        </a:rPr>
                        <a:t> The nobleman said to Him, “Sir, come down before my child dies!”</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1729230"/>
                  </a:ext>
                </a:extLst>
              </a:tr>
            </a:tbl>
          </a:graphicData>
        </a:graphic>
      </p:graphicFrame>
    </p:spTree>
    <p:extLst>
      <p:ext uri="{BB962C8B-B14F-4D97-AF65-F5344CB8AC3E}">
        <p14:creationId xmlns:p14="http://schemas.microsoft.com/office/powerpoint/2010/main" val="59804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7A40C202-1766-4248-A73D-351D225BCD5D}"/>
              </a:ext>
            </a:extLst>
          </p:cNvPr>
          <p:cNvGraphicFramePr>
            <a:graphicFrameLocks noGrp="1"/>
          </p:cNvGraphicFramePr>
          <p:nvPr>
            <p:ph idx="1"/>
            <p:extLst>
              <p:ext uri="{D42A27DB-BD31-4B8C-83A1-F6EECF244321}">
                <p14:modId xmlns:p14="http://schemas.microsoft.com/office/powerpoint/2010/main" val="1716917859"/>
              </p:ext>
            </p:extLst>
          </p:nvPr>
        </p:nvGraphicFramePr>
        <p:xfrm>
          <a:off x="253219" y="317500"/>
          <a:ext cx="11746524" cy="6174931"/>
        </p:xfrm>
        <a:graphic>
          <a:graphicData uri="http://schemas.openxmlformats.org/drawingml/2006/table">
            <a:tbl>
              <a:tblPr firstRow="1" firstCol="1" bandRow="1">
                <a:tableStyleId>{5C22544A-7EE6-4342-B048-85BDC9FD1C3A}</a:tableStyleId>
              </a:tblPr>
              <a:tblGrid>
                <a:gridCol w="5796671">
                  <a:extLst>
                    <a:ext uri="{9D8B030D-6E8A-4147-A177-3AD203B41FA5}">
                      <a16:colId xmlns:a16="http://schemas.microsoft.com/office/drawing/2014/main" val="2506857821"/>
                    </a:ext>
                  </a:extLst>
                </a:gridCol>
                <a:gridCol w="5949853">
                  <a:extLst>
                    <a:ext uri="{9D8B030D-6E8A-4147-A177-3AD203B41FA5}">
                      <a16:colId xmlns:a16="http://schemas.microsoft.com/office/drawing/2014/main" val="1273454913"/>
                    </a:ext>
                  </a:extLst>
                </a:gridCol>
              </a:tblGrid>
              <a:tr h="249221">
                <a:tc>
                  <a:txBody>
                    <a:bodyPr/>
                    <a:lstStyle/>
                    <a:p>
                      <a:pPr marL="0" marR="0">
                        <a:lnSpc>
                          <a:spcPct val="107000"/>
                        </a:lnSpc>
                        <a:spcBef>
                          <a:spcPts val="0"/>
                        </a:spcBef>
                        <a:spcAft>
                          <a:spcPts val="0"/>
                        </a:spcAft>
                      </a:pPr>
                      <a:r>
                        <a:rPr lang="en-US" sz="2400" b="1">
                          <a:solidFill>
                            <a:schemeClr val="tx1"/>
                          </a:solidFill>
                          <a:effectLst/>
                        </a:rPr>
                        <a:t>Matthew 8</a:t>
                      </a:r>
                      <a:endParaRPr lang="en-US"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Luke 7</a:t>
                      </a:r>
                      <a:endParaRPr lang="en-US"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42362123"/>
                  </a:ext>
                </a:extLst>
              </a:tr>
              <a:tr h="290191">
                <a:tc>
                  <a:txBody>
                    <a:bodyPr/>
                    <a:lstStyle/>
                    <a:p>
                      <a:pPr marL="0" marR="0">
                        <a:lnSpc>
                          <a:spcPct val="107000"/>
                        </a:lnSpc>
                        <a:spcBef>
                          <a:spcPts val="0"/>
                        </a:spcBef>
                        <a:spcAft>
                          <a:spcPts val="0"/>
                        </a:spcAft>
                      </a:pPr>
                      <a:r>
                        <a:rPr lang="en-US" sz="2400" b="1" dirty="0">
                          <a:solidFill>
                            <a:schemeClr val="tx1"/>
                          </a:solidFill>
                          <a:effectLst/>
                        </a:rPr>
                        <a:t>7</a:t>
                      </a:r>
                      <a:r>
                        <a:rPr lang="en-US" sz="2400" b="0" dirty="0">
                          <a:solidFill>
                            <a:schemeClr val="tx1"/>
                          </a:solidFill>
                          <a:effectLst/>
                        </a:rPr>
                        <a:t> And Jesus said to him, “I will come and heal him.”</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0">
                          <a:solidFill>
                            <a:schemeClr val="tx1"/>
                          </a:solidFill>
                          <a:effectLst/>
                        </a:rPr>
                        <a:t> </a:t>
                      </a:r>
                      <a:endParaRPr lang="en-US"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0315483"/>
                  </a:ext>
                </a:extLst>
              </a:tr>
              <a:tr h="1034014">
                <a:tc>
                  <a:txBody>
                    <a:bodyPr/>
                    <a:lstStyle/>
                    <a:p>
                      <a:pPr marL="0" marR="0">
                        <a:lnSpc>
                          <a:spcPct val="107000"/>
                        </a:lnSpc>
                        <a:spcBef>
                          <a:spcPts val="0"/>
                        </a:spcBef>
                        <a:spcAft>
                          <a:spcPts val="0"/>
                        </a:spcAft>
                      </a:pPr>
                      <a:r>
                        <a:rPr lang="en-US" sz="2400" b="1" dirty="0">
                          <a:solidFill>
                            <a:schemeClr val="tx1"/>
                          </a:solidFill>
                          <a:effectLst/>
                        </a:rPr>
                        <a:t>8</a:t>
                      </a:r>
                      <a:r>
                        <a:rPr lang="en-US" sz="2400" b="0" dirty="0">
                          <a:solidFill>
                            <a:schemeClr val="tx1"/>
                          </a:solidFill>
                          <a:effectLst/>
                        </a:rPr>
                        <a:t> The centurion answered and said, “Lord, I am not worthy that You should come under my roof. But only speak a word, and my servant will be healed.</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6</a:t>
                      </a:r>
                      <a:r>
                        <a:rPr lang="en-US" sz="2400" b="0" dirty="0">
                          <a:solidFill>
                            <a:schemeClr val="tx1"/>
                          </a:solidFill>
                          <a:effectLst/>
                        </a:rPr>
                        <a:t> Then Jesus went with them. And when He was already not far from the house, the centurion sent friends to Him, saying to Him, “Lord, do not trouble Yourself, for I am not worthy that You should enter under my roof. </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0746542"/>
                  </a:ext>
                </a:extLst>
              </a:tr>
              <a:tr h="587720">
                <a:tc>
                  <a:txBody>
                    <a:bodyPr/>
                    <a:lstStyle/>
                    <a:p>
                      <a:pPr marL="0" marR="0">
                        <a:lnSpc>
                          <a:spcPct val="107000"/>
                        </a:lnSpc>
                        <a:spcBef>
                          <a:spcPts val="0"/>
                        </a:spcBef>
                        <a:spcAft>
                          <a:spcPts val="0"/>
                        </a:spcAft>
                      </a:pPr>
                      <a:r>
                        <a:rPr lang="en-US" sz="2400" b="0">
                          <a:solidFill>
                            <a:schemeClr val="tx1"/>
                          </a:solidFill>
                          <a:effectLst/>
                        </a:rPr>
                        <a:t> </a:t>
                      </a:r>
                      <a:endParaRPr lang="en-US" sz="2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7 </a:t>
                      </a:r>
                      <a:r>
                        <a:rPr lang="en-US" sz="2400" b="0" dirty="0">
                          <a:solidFill>
                            <a:schemeClr val="tx1"/>
                          </a:solidFill>
                          <a:effectLst/>
                        </a:rPr>
                        <a:t>Therefore I did not even think myself worthy to come to You. But say the word, and my servant will be healed.</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7979785"/>
                  </a:ext>
                </a:extLst>
              </a:tr>
              <a:tr h="1331544">
                <a:tc>
                  <a:txBody>
                    <a:bodyPr/>
                    <a:lstStyle/>
                    <a:p>
                      <a:pPr marL="0" marR="0">
                        <a:lnSpc>
                          <a:spcPct val="107000"/>
                        </a:lnSpc>
                        <a:spcBef>
                          <a:spcPts val="0"/>
                        </a:spcBef>
                        <a:spcAft>
                          <a:spcPts val="0"/>
                        </a:spcAft>
                      </a:pPr>
                      <a:r>
                        <a:rPr lang="en-US" sz="2400" b="1" dirty="0">
                          <a:solidFill>
                            <a:schemeClr val="tx1"/>
                          </a:solidFill>
                          <a:effectLst/>
                        </a:rPr>
                        <a:t>9 </a:t>
                      </a:r>
                      <a:r>
                        <a:rPr lang="en-US" sz="2400" b="0" dirty="0">
                          <a:solidFill>
                            <a:schemeClr val="tx1"/>
                          </a:solidFill>
                          <a:effectLst/>
                        </a:rPr>
                        <a:t>For I also am a man under authority, having soldiers under me. And I say to this one, ‘Go,’ and he goes; and to another, ‘Come,’ and he comes; and to my servant, ‘Do this,’ and he does it.”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400" b="1" dirty="0">
                          <a:solidFill>
                            <a:schemeClr val="tx1"/>
                          </a:solidFill>
                          <a:effectLst/>
                        </a:rPr>
                        <a:t>8 </a:t>
                      </a:r>
                      <a:r>
                        <a:rPr lang="en-US" sz="2400" b="0" dirty="0">
                          <a:solidFill>
                            <a:schemeClr val="tx1"/>
                          </a:solidFill>
                          <a:effectLst/>
                        </a:rPr>
                        <a:t>For I also am a man placed under authority, having soldiers under me. And I say to one, ‘Go,’ and he goes; and to another, ‘Come,’ and he comes; and to my servant, ‘Do this,’ and he does it.”</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1688328"/>
                  </a:ext>
                </a:extLst>
              </a:tr>
            </a:tbl>
          </a:graphicData>
        </a:graphic>
      </p:graphicFrame>
    </p:spTree>
    <p:extLst>
      <p:ext uri="{BB962C8B-B14F-4D97-AF65-F5344CB8AC3E}">
        <p14:creationId xmlns:p14="http://schemas.microsoft.com/office/powerpoint/2010/main" val="2419924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2" name="Rectangle 1">
            <a:extLst>
              <a:ext uri="{FF2B5EF4-FFF2-40B4-BE49-F238E27FC236}">
                <a16:creationId xmlns:a16="http://schemas.microsoft.com/office/drawing/2014/main" id="{D1EF915E-53FD-4BFF-9C86-0CBBB574CA59}"/>
              </a:ext>
            </a:extLst>
          </p:cNvPr>
          <p:cNvSpPr/>
          <p:nvPr/>
        </p:nvSpPr>
        <p:spPr>
          <a:xfrm>
            <a:off x="543339" y="344558"/>
            <a:ext cx="10959548" cy="646331"/>
          </a:xfrm>
          <a:prstGeom prst="rect">
            <a:avLst/>
          </a:prstGeom>
        </p:spPr>
        <p:txBody>
          <a:bodyPr wrap="square">
            <a:spAutoFit/>
          </a:bodyPr>
          <a:lstStyle/>
          <a:p>
            <a:endParaRPr lang="en-US" dirty="0"/>
          </a:p>
          <a:p>
            <a:endParaRPr lang="en-US" dirty="0"/>
          </a:p>
        </p:txBody>
      </p:sp>
      <p:graphicFrame>
        <p:nvGraphicFramePr>
          <p:cNvPr id="5" name="Table 4">
            <a:extLst>
              <a:ext uri="{FF2B5EF4-FFF2-40B4-BE49-F238E27FC236}">
                <a16:creationId xmlns:a16="http://schemas.microsoft.com/office/drawing/2014/main" id="{D70D742D-54B0-49A9-AF26-5E45908F10C7}"/>
              </a:ext>
            </a:extLst>
          </p:cNvPr>
          <p:cNvGraphicFramePr>
            <a:graphicFrameLocks noGrp="1"/>
          </p:cNvGraphicFramePr>
          <p:nvPr>
            <p:extLst>
              <p:ext uri="{D42A27DB-BD31-4B8C-83A1-F6EECF244321}">
                <p14:modId xmlns:p14="http://schemas.microsoft.com/office/powerpoint/2010/main" val="278268906"/>
              </p:ext>
            </p:extLst>
          </p:nvPr>
        </p:nvGraphicFramePr>
        <p:xfrm>
          <a:off x="397565" y="212035"/>
          <a:ext cx="11489635" cy="6464142"/>
        </p:xfrm>
        <a:graphic>
          <a:graphicData uri="http://schemas.openxmlformats.org/drawingml/2006/table">
            <a:tbl>
              <a:tblPr firstRow="1" firstCol="1" bandRow="1">
                <a:tableStyleId>{5C22544A-7EE6-4342-B048-85BDC9FD1C3A}</a:tableStyleId>
              </a:tblPr>
              <a:tblGrid>
                <a:gridCol w="5669902">
                  <a:extLst>
                    <a:ext uri="{9D8B030D-6E8A-4147-A177-3AD203B41FA5}">
                      <a16:colId xmlns:a16="http://schemas.microsoft.com/office/drawing/2014/main" val="3326764320"/>
                    </a:ext>
                  </a:extLst>
                </a:gridCol>
                <a:gridCol w="5819733">
                  <a:extLst>
                    <a:ext uri="{9D8B030D-6E8A-4147-A177-3AD203B41FA5}">
                      <a16:colId xmlns:a16="http://schemas.microsoft.com/office/drawing/2014/main" val="1201213823"/>
                    </a:ext>
                  </a:extLst>
                </a:gridCol>
              </a:tblGrid>
              <a:tr h="434025">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7</a:t>
                      </a: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375130"/>
                  </a:ext>
                </a:extLst>
              </a:tr>
              <a:tr h="2250723">
                <a:tc>
                  <a:txBody>
                    <a:bodyPr/>
                    <a:lstStyle/>
                    <a:p>
                      <a:pPr marL="0" marR="0">
                        <a:lnSpc>
                          <a:spcPct val="107000"/>
                        </a:lnSpc>
                        <a:spcBef>
                          <a:spcPts val="0"/>
                        </a:spcBef>
                        <a:spcAft>
                          <a:spcPts val="0"/>
                        </a:spcAft>
                      </a:pPr>
                      <a:r>
                        <a:rPr lang="en-US" sz="2800" b="1" dirty="0">
                          <a:solidFill>
                            <a:schemeClr val="tx1"/>
                          </a:solidFill>
                          <a:effectLst/>
                        </a:rPr>
                        <a:t>10</a:t>
                      </a:r>
                      <a:r>
                        <a:rPr lang="en-US" sz="2800" b="0" dirty="0">
                          <a:solidFill>
                            <a:schemeClr val="tx1"/>
                          </a:solidFill>
                          <a:effectLst/>
                        </a:rPr>
                        <a:t> When Jesus heard it, He marveled, and said to those who followed, “Assuredly, I say to you, I have not found such great faith, not even in Israel!</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dirty="0">
                          <a:solidFill>
                            <a:schemeClr val="tx1"/>
                          </a:solidFill>
                          <a:effectLst/>
                        </a:rPr>
                        <a:t>9</a:t>
                      </a:r>
                      <a:r>
                        <a:rPr lang="en-US" sz="2800" b="0" dirty="0">
                          <a:solidFill>
                            <a:schemeClr val="tx1"/>
                          </a:solidFill>
                          <a:effectLst/>
                        </a:rPr>
                        <a:t> When Jesus heard these things, He marveled at him, and turned around and said to the crowd that followed Him, “I say to you, I have not found such great faith, not even in Israel!”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634492"/>
                  </a:ext>
                </a:extLst>
              </a:tr>
              <a:tr h="1796548">
                <a:tc>
                  <a:txBody>
                    <a:bodyPr/>
                    <a:lstStyle/>
                    <a:p>
                      <a:pPr marL="0" marR="0">
                        <a:lnSpc>
                          <a:spcPct val="107000"/>
                        </a:lnSpc>
                        <a:spcBef>
                          <a:spcPts val="0"/>
                        </a:spcBef>
                        <a:spcAft>
                          <a:spcPts val="0"/>
                        </a:spcAft>
                      </a:pPr>
                      <a:r>
                        <a:rPr lang="en-US" sz="2800" b="1" dirty="0">
                          <a:solidFill>
                            <a:schemeClr val="tx1"/>
                          </a:solidFill>
                          <a:effectLst/>
                        </a:rPr>
                        <a:t>11</a:t>
                      </a:r>
                      <a:r>
                        <a:rPr lang="en-US" sz="2800" b="0" dirty="0">
                          <a:solidFill>
                            <a:schemeClr val="tx1"/>
                          </a:solidFill>
                          <a:effectLst/>
                        </a:rPr>
                        <a:t> And I say to you that many will come from east and west, and sit down with Abraham, Isaac, and Jacob in the kingdom of heaven.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0">
                          <a:solidFill>
                            <a:schemeClr val="tx1"/>
                          </a:solidFill>
                          <a:effectLst/>
                        </a:rPr>
                        <a:t> </a:t>
                      </a:r>
                      <a:endParaRPr lang="en-US" sz="28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8016667"/>
                  </a:ext>
                </a:extLst>
              </a:tr>
              <a:tr h="1959260">
                <a:tc>
                  <a:txBody>
                    <a:bodyPr/>
                    <a:lstStyle/>
                    <a:p>
                      <a:pPr marL="0" marR="0">
                        <a:lnSpc>
                          <a:spcPct val="107000"/>
                        </a:lnSpc>
                        <a:spcBef>
                          <a:spcPts val="0"/>
                        </a:spcBef>
                        <a:spcAft>
                          <a:spcPts val="0"/>
                        </a:spcAft>
                      </a:pPr>
                      <a:r>
                        <a:rPr lang="en-US" sz="2800" b="1" dirty="0">
                          <a:solidFill>
                            <a:schemeClr val="tx1"/>
                          </a:solidFill>
                          <a:effectLst/>
                        </a:rPr>
                        <a:t>12</a:t>
                      </a:r>
                      <a:r>
                        <a:rPr lang="en-US" sz="2800" b="0" dirty="0">
                          <a:solidFill>
                            <a:schemeClr val="tx1"/>
                          </a:solidFill>
                          <a:effectLst/>
                        </a:rPr>
                        <a:t> But the sons of the kingdom will be cast out into outer darkness. There will be weeping and gnashing of teeth.”</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0" dirty="0">
                          <a:solidFill>
                            <a:schemeClr val="tx1"/>
                          </a:solidFill>
                          <a:effectLst/>
                        </a:rPr>
                        <a:t> </a:t>
                      </a:r>
                    </a:p>
                    <a:p>
                      <a:pPr marL="0" marR="0">
                        <a:lnSpc>
                          <a:spcPct val="107000"/>
                        </a:lnSpc>
                        <a:spcBef>
                          <a:spcPts val="0"/>
                        </a:spcBef>
                        <a:spcAft>
                          <a:spcPts val="0"/>
                        </a:spcAft>
                      </a:pPr>
                      <a:r>
                        <a:rPr lang="en-US" sz="2800" b="0" dirty="0">
                          <a:solidFill>
                            <a:schemeClr val="tx1"/>
                          </a:solidFill>
                          <a:effectLst/>
                        </a:rPr>
                        <a:t> </a:t>
                      </a:r>
                    </a:p>
                    <a:p>
                      <a:pPr marL="0" marR="0">
                        <a:lnSpc>
                          <a:spcPct val="107000"/>
                        </a:lnSpc>
                        <a:spcBef>
                          <a:spcPts val="0"/>
                        </a:spcBef>
                        <a:spcAft>
                          <a:spcPts val="0"/>
                        </a:spcAft>
                      </a:pPr>
                      <a:r>
                        <a:rPr lang="en-US" sz="2800" b="0" dirty="0">
                          <a:solidFill>
                            <a:schemeClr val="tx1"/>
                          </a:solidFill>
                          <a:effectLst/>
                        </a:rPr>
                        <a:t> </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121" marR="3912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1175511"/>
                  </a:ext>
                </a:extLst>
              </a:tr>
            </a:tbl>
          </a:graphicData>
        </a:graphic>
      </p:graphicFrame>
    </p:spTree>
    <p:extLst>
      <p:ext uri="{BB962C8B-B14F-4D97-AF65-F5344CB8AC3E}">
        <p14:creationId xmlns:p14="http://schemas.microsoft.com/office/powerpoint/2010/main" val="325101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D08C5-65DC-47DB-B4E1-883195207357}"/>
              </a:ext>
            </a:extLst>
          </p:cNvPr>
          <p:cNvSpPr>
            <a:spLocks noGrp="1"/>
          </p:cNvSpPr>
          <p:nvPr>
            <p:ph idx="1"/>
          </p:nvPr>
        </p:nvSpPr>
        <p:spPr>
          <a:xfrm>
            <a:off x="331304" y="331304"/>
            <a:ext cx="11022496" cy="5845659"/>
          </a:xfrm>
        </p:spPr>
        <p:txBody>
          <a:bodyPr>
            <a:normAutofit/>
          </a:bodyPr>
          <a:lstStyle/>
          <a:p>
            <a:pPr marL="0" indent="0">
              <a:lnSpc>
                <a:spcPct val="106000"/>
              </a:lnSpc>
              <a:spcBef>
                <a:spcPts val="0"/>
              </a:spcBef>
              <a:buNone/>
            </a:pPr>
            <a:endParaRPr lang="en-US" sz="3600" dirty="0">
              <a:ea typeface="Calibri" panose="020F0502020204030204" pitchFamily="34" charset="0"/>
              <a:cs typeface="Times New Roman" panose="02020603050405020304" pitchFamily="18" charset="0"/>
            </a:endParaRPr>
          </a:p>
          <a:p>
            <a:pPr marL="0" indent="0">
              <a:buNone/>
            </a:pPr>
            <a:endParaRPr lang="en-US" dirty="0"/>
          </a:p>
        </p:txBody>
      </p:sp>
      <p:sp>
        <p:nvSpPr>
          <p:cNvPr id="2" name="Rectangle 1">
            <a:extLst>
              <a:ext uri="{FF2B5EF4-FFF2-40B4-BE49-F238E27FC236}">
                <a16:creationId xmlns:a16="http://schemas.microsoft.com/office/drawing/2014/main" id="{493F97C2-5D19-4369-A9C8-58FBB707978F}"/>
              </a:ext>
            </a:extLst>
          </p:cNvPr>
          <p:cNvSpPr/>
          <p:nvPr/>
        </p:nvSpPr>
        <p:spPr>
          <a:xfrm>
            <a:off x="490330" y="331304"/>
            <a:ext cx="10863470" cy="923330"/>
          </a:xfrm>
          <a:prstGeom prst="rect">
            <a:avLst/>
          </a:prstGeom>
        </p:spPr>
        <p:txBody>
          <a:bodyPr wrap="square">
            <a:spAutoFit/>
          </a:bodyPr>
          <a:lstStyle/>
          <a:p>
            <a:r>
              <a:rPr lang="en-US" sz="3600" b="1" dirty="0">
                <a:solidFill>
                  <a:srgbClr val="000000"/>
                </a:solidFill>
              </a:rPr>
              <a:t> </a:t>
            </a:r>
            <a:endParaRPr lang="en-US" sz="3600" dirty="0"/>
          </a:p>
          <a:p>
            <a:endParaRPr lang="en-US" dirty="0">
              <a:solidFill>
                <a:srgbClr val="000000"/>
              </a:solidFill>
              <a:latin typeface="Helvetica Neue"/>
            </a:endParaRPr>
          </a:p>
        </p:txBody>
      </p:sp>
      <p:graphicFrame>
        <p:nvGraphicFramePr>
          <p:cNvPr id="4" name="Table 3">
            <a:extLst>
              <a:ext uri="{FF2B5EF4-FFF2-40B4-BE49-F238E27FC236}">
                <a16:creationId xmlns:a16="http://schemas.microsoft.com/office/drawing/2014/main" id="{9838B988-74CC-4F9F-ABFA-1A0F6796AF5C}"/>
              </a:ext>
            </a:extLst>
          </p:cNvPr>
          <p:cNvGraphicFramePr>
            <a:graphicFrameLocks noGrp="1"/>
          </p:cNvGraphicFramePr>
          <p:nvPr>
            <p:extLst>
              <p:ext uri="{D42A27DB-BD31-4B8C-83A1-F6EECF244321}">
                <p14:modId xmlns:p14="http://schemas.microsoft.com/office/powerpoint/2010/main" val="1684832759"/>
              </p:ext>
            </p:extLst>
          </p:nvPr>
        </p:nvGraphicFramePr>
        <p:xfrm>
          <a:off x="636104" y="437322"/>
          <a:ext cx="10717696" cy="5364480"/>
        </p:xfrm>
        <a:graphic>
          <a:graphicData uri="http://schemas.openxmlformats.org/drawingml/2006/table">
            <a:tbl>
              <a:tblPr firstRow="1" firstCol="1" bandRow="1">
                <a:tableStyleId>{5C22544A-7EE6-4342-B048-85BDC9FD1C3A}</a:tableStyleId>
              </a:tblPr>
              <a:tblGrid>
                <a:gridCol w="5422959">
                  <a:extLst>
                    <a:ext uri="{9D8B030D-6E8A-4147-A177-3AD203B41FA5}">
                      <a16:colId xmlns:a16="http://schemas.microsoft.com/office/drawing/2014/main" val="3659610869"/>
                    </a:ext>
                  </a:extLst>
                </a:gridCol>
                <a:gridCol w="5294737">
                  <a:extLst>
                    <a:ext uri="{9D8B030D-6E8A-4147-A177-3AD203B41FA5}">
                      <a16:colId xmlns:a16="http://schemas.microsoft.com/office/drawing/2014/main" val="1422226702"/>
                    </a:ext>
                  </a:extLst>
                </a:gridCol>
              </a:tblGrid>
              <a:tr h="450574">
                <a:tc>
                  <a:txBody>
                    <a:bodyPr/>
                    <a:lstStyle/>
                    <a:p>
                      <a:pPr marL="0" marR="0">
                        <a:lnSpc>
                          <a:spcPct val="100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4183268"/>
                  </a:ext>
                </a:extLst>
              </a:tr>
              <a:tr h="2381921">
                <a:tc>
                  <a:txBody>
                    <a:bodyPr/>
                    <a:lstStyle/>
                    <a:p>
                      <a:pPr marL="0" marR="0">
                        <a:lnSpc>
                          <a:spcPct val="100000"/>
                        </a:lnSpc>
                        <a:spcBef>
                          <a:spcPts val="0"/>
                        </a:spcBef>
                        <a:spcAft>
                          <a:spcPts val="0"/>
                        </a:spcAft>
                      </a:pPr>
                      <a:r>
                        <a:rPr lang="en-US" sz="3200" b="1" dirty="0">
                          <a:solidFill>
                            <a:schemeClr val="tx1"/>
                          </a:solidFill>
                          <a:effectLst/>
                        </a:rPr>
                        <a:t>13</a:t>
                      </a:r>
                      <a:r>
                        <a:rPr lang="en-US" sz="3200" b="0" dirty="0">
                          <a:solidFill>
                            <a:schemeClr val="tx1"/>
                          </a:solidFill>
                          <a:effectLst/>
                        </a:rPr>
                        <a:t> Then Jesus said to the centurion, “Go your way; and as you have believed, so let it be done for you.” And his servant was healed that same hour.</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3200" b="1" dirty="0">
                          <a:solidFill>
                            <a:schemeClr val="tx1"/>
                          </a:solidFill>
                          <a:effectLst/>
                        </a:rPr>
                        <a:t>50</a:t>
                      </a:r>
                      <a:r>
                        <a:rPr lang="en-US" sz="3200" b="0" dirty="0">
                          <a:solidFill>
                            <a:schemeClr val="tx1"/>
                          </a:solidFill>
                          <a:effectLst/>
                        </a:rPr>
                        <a:t> Jesus said to him, “Go your way; your son lives.” So the man believed the word that Jesus spoke to him, and he went his way. </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1132911"/>
                  </a:ext>
                </a:extLst>
              </a:tr>
              <a:tr h="1929365">
                <a:tc>
                  <a:txBody>
                    <a:bodyPr/>
                    <a:lstStyle/>
                    <a:p>
                      <a:pPr marL="0" marR="0">
                        <a:lnSpc>
                          <a:spcPct val="100000"/>
                        </a:lnSpc>
                        <a:spcBef>
                          <a:spcPts val="0"/>
                        </a:spcBef>
                        <a:spcAft>
                          <a:spcPts val="0"/>
                        </a:spcAft>
                      </a:pPr>
                      <a:r>
                        <a:rPr lang="en-US" sz="3200" b="0">
                          <a:solidFill>
                            <a:schemeClr val="tx1"/>
                          </a:solidFill>
                          <a:effectLst/>
                        </a:rPr>
                        <a:t> </a:t>
                      </a:r>
                      <a:endParaRPr lang="en-US" sz="32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3200" b="0" dirty="0">
                          <a:solidFill>
                            <a:schemeClr val="tx1"/>
                          </a:solidFill>
                          <a:effectLst/>
                        </a:rPr>
                        <a:t>51 And as he was now going down, his servants met him and told him, saying, “Your son lives!”</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660900"/>
                  </a:ext>
                </a:extLst>
              </a:tr>
            </a:tbl>
          </a:graphicData>
        </a:graphic>
      </p:graphicFrame>
    </p:spTree>
    <p:extLst>
      <p:ext uri="{BB962C8B-B14F-4D97-AF65-F5344CB8AC3E}">
        <p14:creationId xmlns:p14="http://schemas.microsoft.com/office/powerpoint/2010/main" val="2710280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graphicFrame>
        <p:nvGraphicFramePr>
          <p:cNvPr id="2" name="Table 1">
            <a:extLst>
              <a:ext uri="{FF2B5EF4-FFF2-40B4-BE49-F238E27FC236}">
                <a16:creationId xmlns:a16="http://schemas.microsoft.com/office/drawing/2014/main" id="{0886314E-81ED-412A-AC42-8753A0C9ACEC}"/>
              </a:ext>
            </a:extLst>
          </p:cNvPr>
          <p:cNvGraphicFramePr>
            <a:graphicFrameLocks noGrp="1"/>
          </p:cNvGraphicFramePr>
          <p:nvPr>
            <p:extLst>
              <p:ext uri="{D42A27DB-BD31-4B8C-83A1-F6EECF244321}">
                <p14:modId xmlns:p14="http://schemas.microsoft.com/office/powerpoint/2010/main" val="3488865627"/>
              </p:ext>
            </p:extLst>
          </p:nvPr>
        </p:nvGraphicFramePr>
        <p:xfrm>
          <a:off x="304800" y="344557"/>
          <a:ext cx="11582400" cy="6049874"/>
        </p:xfrm>
        <a:graphic>
          <a:graphicData uri="http://schemas.openxmlformats.org/drawingml/2006/table">
            <a:tbl>
              <a:tblPr firstRow="1" firstCol="1" bandRow="1">
                <a:tableStyleId>{5C22544A-7EE6-4342-B048-85BDC9FD1C3A}</a:tableStyleId>
              </a:tblPr>
              <a:tblGrid>
                <a:gridCol w="11582400">
                  <a:extLst>
                    <a:ext uri="{9D8B030D-6E8A-4147-A177-3AD203B41FA5}">
                      <a16:colId xmlns:a16="http://schemas.microsoft.com/office/drawing/2014/main" val="817555365"/>
                    </a:ext>
                  </a:extLst>
                </a:gridCol>
              </a:tblGrid>
              <a:tr h="503582">
                <a:tc>
                  <a:txBody>
                    <a:bodyPr/>
                    <a:lstStyle/>
                    <a:p>
                      <a:pPr marL="0" marR="0">
                        <a:lnSpc>
                          <a:spcPct val="100000"/>
                        </a:lnSpc>
                        <a:spcBef>
                          <a:spcPts val="0"/>
                        </a:spcBef>
                        <a:spcAft>
                          <a:spcPts val="750"/>
                        </a:spcAft>
                      </a:pPr>
                      <a:r>
                        <a:rPr lang="en-US"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546782"/>
                  </a:ext>
                </a:extLst>
              </a:tr>
              <a:tr h="1768254">
                <a:tc>
                  <a:txBody>
                    <a:bodyPr/>
                    <a:lstStyle/>
                    <a:p>
                      <a:pPr marL="0" marR="0">
                        <a:lnSpc>
                          <a:spcPct val="100000"/>
                        </a:lnSpc>
                        <a:spcBef>
                          <a:spcPts val="0"/>
                        </a:spcBef>
                        <a:spcAft>
                          <a:spcPts val="750"/>
                        </a:spcAft>
                      </a:pPr>
                      <a:r>
                        <a:rPr lang="en-US" sz="3600" b="1" dirty="0">
                          <a:solidFill>
                            <a:schemeClr val="tx1"/>
                          </a:solidFill>
                          <a:effectLst/>
                        </a:rPr>
                        <a:t>52 </a:t>
                      </a:r>
                      <a:r>
                        <a:rPr lang="en-US" sz="3600" b="0" dirty="0">
                          <a:solidFill>
                            <a:schemeClr val="tx1"/>
                          </a:solidFill>
                          <a:effectLst/>
                        </a:rPr>
                        <a:t>Then he inquired of them the hour when he got better. And they said to him, “Yesterday at the seventh hour the fever left him.”</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4657091"/>
                  </a:ext>
                </a:extLst>
              </a:tr>
              <a:tr h="1768254">
                <a:tc>
                  <a:txBody>
                    <a:bodyPr/>
                    <a:lstStyle/>
                    <a:p>
                      <a:pPr marL="0" marR="0">
                        <a:lnSpc>
                          <a:spcPct val="100000"/>
                        </a:lnSpc>
                        <a:spcBef>
                          <a:spcPts val="0"/>
                        </a:spcBef>
                        <a:spcAft>
                          <a:spcPts val="750"/>
                        </a:spcAft>
                      </a:pPr>
                      <a:r>
                        <a:rPr lang="en-US" sz="3600" b="1" dirty="0">
                          <a:solidFill>
                            <a:schemeClr val="tx1"/>
                          </a:solidFill>
                          <a:effectLst/>
                        </a:rPr>
                        <a:t>53</a:t>
                      </a:r>
                      <a:r>
                        <a:rPr lang="en-US" sz="3600" b="0" dirty="0">
                          <a:solidFill>
                            <a:schemeClr val="tx1"/>
                          </a:solidFill>
                          <a:effectLst/>
                        </a:rPr>
                        <a:t> So the father knew that it was at the same hour in which Jesus said to him, “Your son lives.” And he himself believed, and his whole household.</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32688500"/>
                  </a:ext>
                </a:extLst>
              </a:tr>
              <a:tr h="1964726">
                <a:tc>
                  <a:txBody>
                    <a:bodyPr/>
                    <a:lstStyle/>
                    <a:p>
                      <a:pPr marL="0" marR="0">
                        <a:lnSpc>
                          <a:spcPct val="100000"/>
                        </a:lnSpc>
                        <a:spcBef>
                          <a:spcPts val="0"/>
                        </a:spcBef>
                        <a:spcAft>
                          <a:spcPts val="0"/>
                        </a:spcAft>
                      </a:pPr>
                      <a:r>
                        <a:rPr lang="en-US" sz="3600" b="1" dirty="0">
                          <a:solidFill>
                            <a:schemeClr val="tx1"/>
                          </a:solidFill>
                          <a:effectLst/>
                        </a:rPr>
                        <a:t>54</a:t>
                      </a:r>
                      <a:r>
                        <a:rPr lang="en-US" sz="3600" b="0" dirty="0">
                          <a:solidFill>
                            <a:schemeClr val="tx1"/>
                          </a:solidFill>
                          <a:effectLst/>
                        </a:rPr>
                        <a:t> This again is the </a:t>
                      </a:r>
                      <a:r>
                        <a:rPr lang="en-US" sz="3600" b="1" dirty="0">
                          <a:solidFill>
                            <a:schemeClr val="tx1"/>
                          </a:solidFill>
                          <a:effectLst/>
                        </a:rPr>
                        <a:t>second sign </a:t>
                      </a:r>
                      <a:r>
                        <a:rPr lang="en-US" sz="3600" b="0" dirty="0">
                          <a:solidFill>
                            <a:schemeClr val="tx1"/>
                          </a:solidFill>
                          <a:effectLst/>
                        </a:rPr>
                        <a:t>Jesus did when He had come out of Judea into Galilee.</a:t>
                      </a:r>
                    </a:p>
                    <a:p>
                      <a:pPr marL="0" marR="0">
                        <a:lnSpc>
                          <a:spcPct val="100000"/>
                        </a:lnSpc>
                        <a:spcBef>
                          <a:spcPts val="0"/>
                        </a:spcBef>
                        <a:spcAft>
                          <a:spcPts val="0"/>
                        </a:spcAft>
                      </a:pPr>
                      <a:r>
                        <a:rPr lang="en-US" sz="2400" b="1" i="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John 2:</a:t>
                      </a:r>
                      <a:r>
                        <a:rPr lang="en-US" sz="2400" b="1" i="1" kern="1200" baseline="0" dirty="0">
                          <a:solidFill>
                            <a:schemeClr val="tx1"/>
                          </a:solidFill>
                          <a:effectLst/>
                          <a:latin typeface="+mn-lt"/>
                          <a:ea typeface="+mn-ea"/>
                          <a:cs typeface="+mn-cs"/>
                        </a:rPr>
                        <a:t>11 </a:t>
                      </a:r>
                      <a:r>
                        <a:rPr lang="en-US" sz="2400" b="0" i="1" kern="1200" baseline="0" dirty="0">
                          <a:solidFill>
                            <a:schemeClr val="tx1"/>
                          </a:solidFill>
                          <a:effectLst/>
                          <a:latin typeface="+mn-lt"/>
                          <a:ea typeface="+mn-ea"/>
                          <a:cs typeface="+mn-cs"/>
                        </a:rPr>
                        <a:t>This beginning of signs Jesus did in Cana of Galilee, and manifested </a:t>
                      </a:r>
                      <a:r>
                        <a:rPr lang="en-US" sz="2400" b="0" i="1" kern="1200" dirty="0">
                          <a:solidFill>
                            <a:schemeClr val="tx1"/>
                          </a:solidFill>
                          <a:effectLst/>
                          <a:latin typeface="+mn-lt"/>
                          <a:ea typeface="+mn-ea"/>
                          <a:cs typeface="+mn-cs"/>
                        </a:rPr>
                        <a:t>His glory; and His disciples believed in Him.</a:t>
                      </a:r>
                      <a:endParaRPr lang="en-US" sz="24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1754408"/>
                  </a:ext>
                </a:extLst>
              </a:tr>
            </a:tbl>
          </a:graphicData>
        </a:graphic>
      </p:graphicFrame>
    </p:spTree>
    <p:extLst>
      <p:ext uri="{BB962C8B-B14F-4D97-AF65-F5344CB8AC3E}">
        <p14:creationId xmlns:p14="http://schemas.microsoft.com/office/powerpoint/2010/main" val="262217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F96F54D-5428-44A1-80A7-0509E20CBD75}"/>
              </a:ext>
            </a:extLst>
          </p:cNvPr>
          <p:cNvGraphicFramePr>
            <a:graphicFrameLocks noGrp="1"/>
          </p:cNvGraphicFramePr>
          <p:nvPr>
            <p:ph idx="1"/>
            <p:extLst>
              <p:ext uri="{D42A27DB-BD31-4B8C-83A1-F6EECF244321}">
                <p14:modId xmlns:p14="http://schemas.microsoft.com/office/powerpoint/2010/main" val="3726567769"/>
              </p:ext>
            </p:extLst>
          </p:nvPr>
        </p:nvGraphicFramePr>
        <p:xfrm>
          <a:off x="371062" y="147787"/>
          <a:ext cx="11330608" cy="4611707"/>
        </p:xfrm>
        <a:graphic>
          <a:graphicData uri="http://schemas.openxmlformats.org/drawingml/2006/table">
            <a:tbl>
              <a:tblPr firstRow="1" firstCol="1" bandRow="1">
                <a:tableStyleId>{5C22544A-7EE6-4342-B048-85BDC9FD1C3A}</a:tableStyleId>
              </a:tblPr>
              <a:tblGrid>
                <a:gridCol w="5613910">
                  <a:extLst>
                    <a:ext uri="{9D8B030D-6E8A-4147-A177-3AD203B41FA5}">
                      <a16:colId xmlns:a16="http://schemas.microsoft.com/office/drawing/2014/main" val="3690223837"/>
                    </a:ext>
                  </a:extLst>
                </a:gridCol>
                <a:gridCol w="5716698">
                  <a:extLst>
                    <a:ext uri="{9D8B030D-6E8A-4147-A177-3AD203B41FA5}">
                      <a16:colId xmlns:a16="http://schemas.microsoft.com/office/drawing/2014/main" val="2182936377"/>
                    </a:ext>
                  </a:extLst>
                </a:gridCol>
              </a:tblGrid>
              <a:tr h="504869">
                <a:tc>
                  <a:txBody>
                    <a:bodyPr/>
                    <a:lstStyle/>
                    <a:p>
                      <a:pPr marL="0" marR="0">
                        <a:lnSpc>
                          <a:spcPct val="100000"/>
                        </a:lnSpc>
                        <a:spcBef>
                          <a:spcPts val="0"/>
                        </a:spcBef>
                        <a:spcAft>
                          <a:spcPts val="750"/>
                        </a:spcAft>
                      </a:pPr>
                      <a:r>
                        <a:rPr lang="en-US" sz="3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32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6317315"/>
                  </a:ext>
                </a:extLst>
              </a:tr>
              <a:tr h="2019477">
                <a:tc>
                  <a:txBody>
                    <a:bodyPr/>
                    <a:lstStyle/>
                    <a:p>
                      <a:pPr marL="0" marR="0">
                        <a:lnSpc>
                          <a:spcPct val="100000"/>
                        </a:lnSpc>
                        <a:spcBef>
                          <a:spcPts val="0"/>
                        </a:spcBef>
                        <a:spcAft>
                          <a:spcPts val="750"/>
                        </a:spcAft>
                      </a:pPr>
                      <a:r>
                        <a:rPr lang="en-US" sz="3200" b="1" baseline="0" dirty="0">
                          <a:solidFill>
                            <a:schemeClr val="tx1"/>
                          </a:solidFill>
                          <a:effectLst/>
                        </a:rPr>
                        <a:t>21 </a:t>
                      </a:r>
                      <a:r>
                        <a:rPr lang="en-US" sz="3200" b="0" baseline="0" dirty="0">
                          <a:solidFill>
                            <a:schemeClr val="tx1"/>
                          </a:solidFill>
                          <a:effectLst/>
                        </a:rPr>
                        <a:t>Then they went into Capernaum, and immediately on the Sabbath He entered the synagogue and taught. </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3200" b="1" baseline="0" dirty="0">
                          <a:solidFill>
                            <a:schemeClr val="tx1"/>
                          </a:solidFill>
                          <a:effectLst/>
                        </a:rPr>
                        <a:t>31</a:t>
                      </a:r>
                      <a:r>
                        <a:rPr lang="en-US" sz="3200" b="0" baseline="0" dirty="0">
                          <a:solidFill>
                            <a:schemeClr val="tx1"/>
                          </a:solidFill>
                          <a:effectLst/>
                        </a:rPr>
                        <a:t> Then He went down to Capernaum, a city of Galilee, and was teaching them on the Sabbaths.</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2175288"/>
                  </a:ext>
                </a:extLst>
              </a:tr>
              <a:tr h="2087361">
                <a:tc>
                  <a:txBody>
                    <a:bodyPr/>
                    <a:lstStyle/>
                    <a:p>
                      <a:pPr marL="0" marR="0">
                        <a:lnSpc>
                          <a:spcPct val="100000"/>
                        </a:lnSpc>
                        <a:spcBef>
                          <a:spcPts val="0"/>
                        </a:spcBef>
                        <a:spcAft>
                          <a:spcPts val="750"/>
                        </a:spcAft>
                      </a:pPr>
                      <a:r>
                        <a:rPr lang="en-US" sz="3200" b="1" baseline="0" dirty="0">
                          <a:solidFill>
                            <a:schemeClr val="tx1"/>
                          </a:solidFill>
                          <a:effectLst/>
                        </a:rPr>
                        <a:t>22</a:t>
                      </a:r>
                      <a:r>
                        <a:rPr lang="en-US" sz="3200" b="0" baseline="0" dirty="0">
                          <a:solidFill>
                            <a:schemeClr val="tx1"/>
                          </a:solidFill>
                          <a:effectLst/>
                        </a:rPr>
                        <a:t> And they were astonished at His teaching, for He taught them as one having authority, and not as the scribes.</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3200" b="1" baseline="0" dirty="0">
                          <a:solidFill>
                            <a:schemeClr val="tx1"/>
                          </a:solidFill>
                          <a:effectLst/>
                        </a:rPr>
                        <a:t>32</a:t>
                      </a:r>
                      <a:r>
                        <a:rPr lang="en-US" sz="3200" b="0" baseline="0" dirty="0">
                          <a:solidFill>
                            <a:schemeClr val="tx1"/>
                          </a:solidFill>
                          <a:effectLst/>
                        </a:rPr>
                        <a:t> And they were astonished at His teaching, for His word was with authority.  </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5810619"/>
                  </a:ext>
                </a:extLst>
              </a:tr>
            </a:tbl>
          </a:graphicData>
        </a:graphic>
      </p:graphicFrame>
      <p:graphicFrame>
        <p:nvGraphicFramePr>
          <p:cNvPr id="5" name="Table 4">
            <a:extLst>
              <a:ext uri="{FF2B5EF4-FFF2-40B4-BE49-F238E27FC236}">
                <a16:creationId xmlns:a16="http://schemas.microsoft.com/office/drawing/2014/main" id="{51DCEE88-F27B-433E-9EBF-D3AB845DA881}"/>
              </a:ext>
            </a:extLst>
          </p:cNvPr>
          <p:cNvGraphicFramePr>
            <a:graphicFrameLocks noGrp="1"/>
          </p:cNvGraphicFramePr>
          <p:nvPr>
            <p:extLst>
              <p:ext uri="{D42A27DB-BD31-4B8C-83A1-F6EECF244321}">
                <p14:modId xmlns:p14="http://schemas.microsoft.com/office/powerpoint/2010/main" val="966437977"/>
              </p:ext>
            </p:extLst>
          </p:nvPr>
        </p:nvGraphicFramePr>
        <p:xfrm>
          <a:off x="371062" y="4759494"/>
          <a:ext cx="11330607" cy="1950720"/>
        </p:xfrm>
        <a:graphic>
          <a:graphicData uri="http://schemas.openxmlformats.org/drawingml/2006/table">
            <a:tbl>
              <a:tblPr firstRow="1" firstCol="1" bandRow="1">
                <a:tableStyleId>{5C22544A-7EE6-4342-B048-85BDC9FD1C3A}</a:tableStyleId>
              </a:tblPr>
              <a:tblGrid>
                <a:gridCol w="5613909">
                  <a:extLst>
                    <a:ext uri="{9D8B030D-6E8A-4147-A177-3AD203B41FA5}">
                      <a16:colId xmlns:a16="http://schemas.microsoft.com/office/drawing/2014/main" val="4215877871"/>
                    </a:ext>
                  </a:extLst>
                </a:gridCol>
                <a:gridCol w="5716698">
                  <a:extLst>
                    <a:ext uri="{9D8B030D-6E8A-4147-A177-3AD203B41FA5}">
                      <a16:colId xmlns:a16="http://schemas.microsoft.com/office/drawing/2014/main" val="781718587"/>
                    </a:ext>
                  </a:extLst>
                </a:gridCol>
              </a:tblGrid>
              <a:tr h="1793705">
                <a:tc>
                  <a:txBody>
                    <a:bodyPr/>
                    <a:lstStyle/>
                    <a:p>
                      <a:pPr marL="0" marR="0">
                        <a:lnSpc>
                          <a:spcPct val="100000"/>
                        </a:lnSpc>
                        <a:spcBef>
                          <a:spcPts val="0"/>
                        </a:spcBef>
                        <a:spcAft>
                          <a:spcPts val="750"/>
                        </a:spcAft>
                      </a:pPr>
                      <a:r>
                        <a:rPr lang="en-US" sz="3200" b="1" baseline="0" dirty="0">
                          <a:solidFill>
                            <a:schemeClr val="tx1"/>
                          </a:solidFill>
                          <a:effectLst/>
                        </a:rPr>
                        <a:t>23</a:t>
                      </a:r>
                      <a:r>
                        <a:rPr lang="en-US" sz="3200" b="0" baseline="0" dirty="0">
                          <a:solidFill>
                            <a:schemeClr val="tx1"/>
                          </a:solidFill>
                          <a:effectLst/>
                        </a:rPr>
                        <a:t> Now there was a man in their synagogue with an unclean spirit. And he cried out, </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3200" b="1" baseline="0" dirty="0">
                          <a:solidFill>
                            <a:schemeClr val="tx1"/>
                          </a:solidFill>
                          <a:effectLst/>
                        </a:rPr>
                        <a:t>33 </a:t>
                      </a:r>
                      <a:r>
                        <a:rPr lang="en-US" sz="3200" b="0" baseline="0" dirty="0">
                          <a:solidFill>
                            <a:schemeClr val="tx1"/>
                          </a:solidFill>
                          <a:effectLst/>
                        </a:rPr>
                        <a:t>Now in the synagogue there was a man who had a spirit of an unclean demon. And he cried out with a loud voice, </a:t>
                      </a:r>
                      <a:endParaRPr lang="en-US" sz="32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3347941"/>
                  </a:ext>
                </a:extLst>
              </a:tr>
            </a:tbl>
          </a:graphicData>
        </a:graphic>
      </p:graphicFrame>
    </p:spTree>
    <p:extLst>
      <p:ext uri="{BB962C8B-B14F-4D97-AF65-F5344CB8AC3E}">
        <p14:creationId xmlns:p14="http://schemas.microsoft.com/office/powerpoint/2010/main" val="395888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B37FB22-46BC-4884-A5B6-1D7FA4C27D9E}"/>
              </a:ext>
            </a:extLst>
          </p:cNvPr>
          <p:cNvGraphicFramePr>
            <a:graphicFrameLocks noGrp="1"/>
          </p:cNvGraphicFramePr>
          <p:nvPr>
            <p:ph idx="1"/>
            <p:extLst>
              <p:ext uri="{D42A27DB-BD31-4B8C-83A1-F6EECF244321}">
                <p14:modId xmlns:p14="http://schemas.microsoft.com/office/powerpoint/2010/main" val="535555978"/>
              </p:ext>
            </p:extLst>
          </p:nvPr>
        </p:nvGraphicFramePr>
        <p:xfrm>
          <a:off x="238539" y="198784"/>
          <a:ext cx="11767931" cy="6279155"/>
        </p:xfrm>
        <a:graphic>
          <a:graphicData uri="http://schemas.openxmlformats.org/drawingml/2006/table">
            <a:tbl>
              <a:tblPr firstRow="1" firstCol="1" bandRow="1">
                <a:tableStyleId>{5C22544A-7EE6-4342-B048-85BDC9FD1C3A}</a:tableStyleId>
              </a:tblPr>
              <a:tblGrid>
                <a:gridCol w="5830587">
                  <a:extLst>
                    <a:ext uri="{9D8B030D-6E8A-4147-A177-3AD203B41FA5}">
                      <a16:colId xmlns:a16="http://schemas.microsoft.com/office/drawing/2014/main" val="928854616"/>
                    </a:ext>
                  </a:extLst>
                </a:gridCol>
                <a:gridCol w="5937344">
                  <a:extLst>
                    <a:ext uri="{9D8B030D-6E8A-4147-A177-3AD203B41FA5}">
                      <a16:colId xmlns:a16="http://schemas.microsoft.com/office/drawing/2014/main" val="3469727522"/>
                    </a:ext>
                  </a:extLst>
                </a:gridCol>
              </a:tblGrid>
              <a:tr h="408473">
                <a:tc>
                  <a:txBody>
                    <a:bodyPr/>
                    <a:lstStyle/>
                    <a:p>
                      <a:pPr marL="0" marR="0">
                        <a:lnSpc>
                          <a:spcPct val="100000"/>
                        </a:lnSpc>
                        <a:spcBef>
                          <a:spcPts val="0"/>
                        </a:spcBef>
                        <a:spcAft>
                          <a:spcPts val="750"/>
                        </a:spcAft>
                      </a:pPr>
                      <a:r>
                        <a:rPr lang="en-US" sz="27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7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4</a:t>
                      </a: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7292598"/>
                  </a:ext>
                </a:extLst>
              </a:tr>
              <a:tr h="1534343">
                <a:tc>
                  <a:txBody>
                    <a:bodyPr/>
                    <a:lstStyle/>
                    <a:p>
                      <a:pPr marL="0" marR="0">
                        <a:lnSpc>
                          <a:spcPct val="100000"/>
                        </a:lnSpc>
                        <a:spcBef>
                          <a:spcPts val="0"/>
                        </a:spcBef>
                        <a:spcAft>
                          <a:spcPts val="750"/>
                        </a:spcAft>
                      </a:pPr>
                      <a:r>
                        <a:rPr lang="en-US" sz="2600" b="1" baseline="0" dirty="0">
                          <a:solidFill>
                            <a:schemeClr val="tx1"/>
                          </a:solidFill>
                          <a:effectLst/>
                        </a:rPr>
                        <a:t>24 </a:t>
                      </a:r>
                      <a:r>
                        <a:rPr lang="en-US" sz="2600" b="0" baseline="0" dirty="0">
                          <a:solidFill>
                            <a:schemeClr val="tx1"/>
                          </a:solidFill>
                          <a:effectLst/>
                        </a:rPr>
                        <a:t>saying, “Let us alone! What have we to do with You, Jesus of Nazareth? Did You come to destroy us? I know who You are—the Holy One of God!”</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600" b="1" baseline="0" dirty="0">
                          <a:solidFill>
                            <a:schemeClr val="tx1"/>
                          </a:solidFill>
                          <a:effectLst/>
                        </a:rPr>
                        <a:t>34</a:t>
                      </a:r>
                      <a:r>
                        <a:rPr lang="en-US" sz="2600" b="0" baseline="0" dirty="0">
                          <a:solidFill>
                            <a:schemeClr val="tx1"/>
                          </a:solidFill>
                          <a:effectLst/>
                        </a:rPr>
                        <a:t> saying, “Let us alone! What have we to do with You, Jesus of Nazareth? Did You come to destroy us? I know who You are—the Holy One of God!”</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7468088"/>
                  </a:ext>
                </a:extLst>
              </a:tr>
              <a:tr h="767172">
                <a:tc>
                  <a:txBody>
                    <a:bodyPr/>
                    <a:lstStyle/>
                    <a:p>
                      <a:pPr marL="0" marR="0">
                        <a:lnSpc>
                          <a:spcPct val="100000"/>
                        </a:lnSpc>
                        <a:spcBef>
                          <a:spcPts val="0"/>
                        </a:spcBef>
                        <a:spcAft>
                          <a:spcPts val="0"/>
                        </a:spcAft>
                      </a:pPr>
                      <a:r>
                        <a:rPr lang="en-US" sz="2600" b="1" baseline="0" dirty="0">
                          <a:solidFill>
                            <a:schemeClr val="tx1"/>
                          </a:solidFill>
                          <a:effectLst/>
                        </a:rPr>
                        <a:t>25</a:t>
                      </a:r>
                      <a:r>
                        <a:rPr lang="en-US" sz="2600" b="0" baseline="0" dirty="0">
                          <a:solidFill>
                            <a:schemeClr val="tx1"/>
                          </a:solidFill>
                          <a:effectLst/>
                        </a:rPr>
                        <a:t> But Jesus rebuked him, saying, “Be quiet, and come out of him!”</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600" b="1" baseline="0" dirty="0">
                          <a:solidFill>
                            <a:schemeClr val="tx1"/>
                          </a:solidFill>
                          <a:effectLst/>
                        </a:rPr>
                        <a:t>35 </a:t>
                      </a:r>
                      <a:r>
                        <a:rPr lang="en-US" sz="2600" b="0" baseline="0" dirty="0">
                          <a:solidFill>
                            <a:schemeClr val="tx1"/>
                          </a:solidFill>
                          <a:effectLst/>
                        </a:rPr>
                        <a:t>But Jesus rebuked him, saying, “Be quiet, and come out of him!” </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2001569"/>
                  </a:ext>
                </a:extLst>
              </a:tr>
              <a:tr h="1150757">
                <a:tc>
                  <a:txBody>
                    <a:bodyPr/>
                    <a:lstStyle/>
                    <a:p>
                      <a:pPr marL="0" marR="0">
                        <a:lnSpc>
                          <a:spcPct val="100000"/>
                        </a:lnSpc>
                        <a:spcBef>
                          <a:spcPts val="0"/>
                        </a:spcBef>
                        <a:spcAft>
                          <a:spcPts val="750"/>
                        </a:spcAft>
                      </a:pPr>
                      <a:r>
                        <a:rPr lang="en-US" sz="2600" b="1" baseline="0" dirty="0">
                          <a:solidFill>
                            <a:schemeClr val="tx1"/>
                          </a:solidFill>
                          <a:effectLst/>
                        </a:rPr>
                        <a:t>26</a:t>
                      </a:r>
                      <a:r>
                        <a:rPr lang="en-US" sz="2600" b="0" baseline="0" dirty="0">
                          <a:solidFill>
                            <a:schemeClr val="tx1"/>
                          </a:solidFill>
                          <a:effectLst/>
                        </a:rPr>
                        <a:t> And when the unclean spirit had convulsed him and cried out with a loud voice, he came out of him.</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600" b="0" baseline="0" dirty="0">
                          <a:solidFill>
                            <a:schemeClr val="tx1"/>
                          </a:solidFill>
                          <a:effectLst/>
                        </a:rPr>
                        <a:t>And when the demon had thrown him in their midst, it came out of him and did not hurt him. </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773536"/>
                  </a:ext>
                </a:extLst>
              </a:tr>
              <a:tr h="2301515">
                <a:tc>
                  <a:txBody>
                    <a:bodyPr/>
                    <a:lstStyle/>
                    <a:p>
                      <a:pPr marL="0" marR="0">
                        <a:lnSpc>
                          <a:spcPct val="100000"/>
                        </a:lnSpc>
                        <a:spcBef>
                          <a:spcPts val="0"/>
                        </a:spcBef>
                        <a:spcAft>
                          <a:spcPts val="0"/>
                        </a:spcAft>
                      </a:pPr>
                      <a:r>
                        <a:rPr lang="en-US" sz="2600" b="1" baseline="0" dirty="0">
                          <a:solidFill>
                            <a:schemeClr val="tx1"/>
                          </a:solidFill>
                          <a:effectLst/>
                        </a:rPr>
                        <a:t>27</a:t>
                      </a:r>
                      <a:r>
                        <a:rPr lang="en-US" sz="2600" b="0" baseline="0" dirty="0">
                          <a:solidFill>
                            <a:schemeClr val="tx1"/>
                          </a:solidFill>
                          <a:effectLst/>
                        </a:rPr>
                        <a:t> Then they were all amazed, so that they questioned among themselves, saying, “What is this? What new doctrine is this? For with authority He commands even the unclean spirits, and they obey Him.”</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600" b="1" baseline="0" dirty="0">
                          <a:solidFill>
                            <a:schemeClr val="tx1"/>
                          </a:solidFill>
                          <a:effectLst/>
                        </a:rPr>
                        <a:t>36</a:t>
                      </a:r>
                      <a:r>
                        <a:rPr lang="en-US" sz="2600" b="0" baseline="0" dirty="0">
                          <a:solidFill>
                            <a:schemeClr val="tx1"/>
                          </a:solidFill>
                          <a:effectLst/>
                        </a:rPr>
                        <a:t> Then they were all amazed and spoke among themselves, saying, “What a word this is! For with authority and power He commands the unclean spirits, and they come out.” </a:t>
                      </a:r>
                      <a:endParaRPr lang="en-US" sz="26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9360" marR="3936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3892523"/>
                  </a:ext>
                </a:extLst>
              </a:tr>
            </a:tbl>
          </a:graphicData>
        </a:graphic>
      </p:graphicFrame>
    </p:spTree>
    <p:extLst>
      <p:ext uri="{BB962C8B-B14F-4D97-AF65-F5344CB8AC3E}">
        <p14:creationId xmlns:p14="http://schemas.microsoft.com/office/powerpoint/2010/main" val="312653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7581F9C-A7EE-4CE6-A806-951E14F0BA91}"/>
              </a:ext>
            </a:extLst>
          </p:cNvPr>
          <p:cNvGraphicFramePr>
            <a:graphicFrameLocks noGrp="1"/>
          </p:cNvGraphicFramePr>
          <p:nvPr>
            <p:ph idx="1"/>
            <p:extLst>
              <p:ext uri="{D42A27DB-BD31-4B8C-83A1-F6EECF244321}">
                <p14:modId xmlns:p14="http://schemas.microsoft.com/office/powerpoint/2010/main" val="1547119200"/>
              </p:ext>
            </p:extLst>
          </p:nvPr>
        </p:nvGraphicFramePr>
        <p:xfrm>
          <a:off x="185530" y="212035"/>
          <a:ext cx="11741427" cy="1205704"/>
        </p:xfrm>
        <a:graphic>
          <a:graphicData uri="http://schemas.openxmlformats.org/drawingml/2006/table">
            <a:tbl>
              <a:tblPr firstRow="1" firstCol="1" bandRow="1">
                <a:tableStyleId>{5C22544A-7EE6-4342-B048-85BDC9FD1C3A}</a:tableStyleId>
              </a:tblPr>
              <a:tblGrid>
                <a:gridCol w="5878040">
                  <a:extLst>
                    <a:ext uri="{9D8B030D-6E8A-4147-A177-3AD203B41FA5}">
                      <a16:colId xmlns:a16="http://schemas.microsoft.com/office/drawing/2014/main" val="2113749339"/>
                    </a:ext>
                  </a:extLst>
                </a:gridCol>
                <a:gridCol w="5863387">
                  <a:extLst>
                    <a:ext uri="{9D8B030D-6E8A-4147-A177-3AD203B41FA5}">
                      <a16:colId xmlns:a16="http://schemas.microsoft.com/office/drawing/2014/main" val="788239059"/>
                    </a:ext>
                  </a:extLst>
                </a:gridCol>
              </a:tblGrid>
              <a:tr h="391584">
                <a:tc>
                  <a:txBody>
                    <a:bodyPr/>
                    <a:lstStyle/>
                    <a:p>
                      <a:pPr marL="0" marR="0">
                        <a:lnSpc>
                          <a:spcPct val="100000"/>
                        </a:lnSpc>
                        <a:spcBef>
                          <a:spcPts val="0"/>
                        </a:spcBef>
                        <a:spcAft>
                          <a:spcPts val="750"/>
                        </a:spcAft>
                      </a:pPr>
                      <a:r>
                        <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8235187"/>
                  </a:ext>
                </a:extLst>
              </a:tr>
              <a:tr h="814120">
                <a:tc>
                  <a:txBody>
                    <a:bodyPr/>
                    <a:lstStyle/>
                    <a:p>
                      <a:pPr marL="0" marR="0">
                        <a:lnSpc>
                          <a:spcPct val="100000"/>
                        </a:lnSpc>
                        <a:spcBef>
                          <a:spcPts val="0"/>
                        </a:spcBef>
                        <a:spcAft>
                          <a:spcPts val="750"/>
                        </a:spcAft>
                      </a:pPr>
                      <a:r>
                        <a:rPr lang="en-US" sz="2400" b="1" baseline="0" dirty="0">
                          <a:solidFill>
                            <a:schemeClr val="tx1"/>
                          </a:solidFill>
                          <a:effectLst/>
                        </a:rPr>
                        <a:t>28</a:t>
                      </a:r>
                      <a:r>
                        <a:rPr lang="en-US" sz="2400" b="0" baseline="0" dirty="0">
                          <a:solidFill>
                            <a:schemeClr val="tx1"/>
                          </a:solidFill>
                          <a:effectLst/>
                        </a:rPr>
                        <a:t> And immediately His fame spread throughout all the region around Galilee.</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baseline="0" dirty="0">
                          <a:solidFill>
                            <a:schemeClr val="tx1"/>
                          </a:solidFill>
                          <a:effectLst/>
                        </a:rPr>
                        <a:t>37</a:t>
                      </a:r>
                      <a:r>
                        <a:rPr lang="en-US" sz="2400" b="0" baseline="0" dirty="0">
                          <a:solidFill>
                            <a:schemeClr val="tx1"/>
                          </a:solidFill>
                          <a:effectLst/>
                        </a:rPr>
                        <a:t> And the report about Him went out into every place in the surrounding region.</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940680"/>
                  </a:ext>
                </a:extLst>
              </a:tr>
            </a:tbl>
          </a:graphicData>
        </a:graphic>
      </p:graphicFrame>
      <p:graphicFrame>
        <p:nvGraphicFramePr>
          <p:cNvPr id="5" name="Table 4">
            <a:extLst>
              <a:ext uri="{FF2B5EF4-FFF2-40B4-BE49-F238E27FC236}">
                <a16:creationId xmlns:a16="http://schemas.microsoft.com/office/drawing/2014/main" id="{5C81A65D-BC96-47AF-93D7-D1F1CDF92D03}"/>
              </a:ext>
            </a:extLst>
          </p:cNvPr>
          <p:cNvGraphicFramePr>
            <a:graphicFrameLocks noGrp="1"/>
          </p:cNvGraphicFramePr>
          <p:nvPr>
            <p:extLst>
              <p:ext uri="{D42A27DB-BD31-4B8C-83A1-F6EECF244321}">
                <p14:modId xmlns:p14="http://schemas.microsoft.com/office/powerpoint/2010/main" val="2673033416"/>
              </p:ext>
            </p:extLst>
          </p:nvPr>
        </p:nvGraphicFramePr>
        <p:xfrm>
          <a:off x="185530" y="1417739"/>
          <a:ext cx="11741427" cy="5261075"/>
        </p:xfrm>
        <a:graphic>
          <a:graphicData uri="http://schemas.openxmlformats.org/drawingml/2006/table">
            <a:tbl>
              <a:tblPr firstRow="1" firstCol="1" bandRow="1">
                <a:tableStyleId>{5C22544A-7EE6-4342-B048-85BDC9FD1C3A}</a:tableStyleId>
              </a:tblPr>
              <a:tblGrid>
                <a:gridCol w="3871635">
                  <a:extLst>
                    <a:ext uri="{9D8B030D-6E8A-4147-A177-3AD203B41FA5}">
                      <a16:colId xmlns:a16="http://schemas.microsoft.com/office/drawing/2014/main" val="459051747"/>
                    </a:ext>
                  </a:extLst>
                </a:gridCol>
                <a:gridCol w="3728486">
                  <a:extLst>
                    <a:ext uri="{9D8B030D-6E8A-4147-A177-3AD203B41FA5}">
                      <a16:colId xmlns:a16="http://schemas.microsoft.com/office/drawing/2014/main" val="3800303680"/>
                    </a:ext>
                  </a:extLst>
                </a:gridCol>
                <a:gridCol w="4141306">
                  <a:extLst>
                    <a:ext uri="{9D8B030D-6E8A-4147-A177-3AD203B41FA5}">
                      <a16:colId xmlns:a16="http://schemas.microsoft.com/office/drawing/2014/main" val="722267538"/>
                    </a:ext>
                  </a:extLst>
                </a:gridCol>
              </a:tblGrid>
              <a:tr h="4045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baseline="0" dirty="0">
                          <a:solidFill>
                            <a:schemeClr val="tx1"/>
                          </a:solidFill>
                          <a:effectLst/>
                        </a:rPr>
                        <a:t>Mark 1</a:t>
                      </a:r>
                      <a:endPar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1500"/>
                        </a:spcBef>
                        <a:spcAft>
                          <a:spcPts val="750"/>
                        </a:spcAft>
                      </a:pPr>
                      <a:r>
                        <a:rPr lang="en-US" sz="2400" b="1" kern="1800" baseline="0" dirty="0">
                          <a:solidFill>
                            <a:schemeClr val="tx1"/>
                          </a:solidFill>
                          <a:effectLst/>
                        </a:rPr>
                        <a:t>Matthew 8</a:t>
                      </a:r>
                      <a:endPar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kern="1800" baseline="0" dirty="0">
                          <a:solidFill>
                            <a:schemeClr val="tx1"/>
                          </a:solidFill>
                          <a:effectLst/>
                        </a:rPr>
                        <a:t>Luke 4</a:t>
                      </a:r>
                      <a:endPar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2745383"/>
                  </a:ext>
                </a:extLst>
              </a:tr>
              <a:tr h="1831314">
                <a:tc>
                  <a:txBody>
                    <a:bodyPr/>
                    <a:lstStyle/>
                    <a:p>
                      <a:pPr marL="0" marR="0">
                        <a:lnSpc>
                          <a:spcPct val="100000"/>
                        </a:lnSpc>
                        <a:spcBef>
                          <a:spcPts val="0"/>
                        </a:spcBef>
                        <a:spcAft>
                          <a:spcPts val="0"/>
                        </a:spcAft>
                      </a:pPr>
                      <a:r>
                        <a:rPr lang="en-US" sz="2400" b="1" baseline="0" dirty="0">
                          <a:solidFill>
                            <a:schemeClr val="tx1"/>
                          </a:solidFill>
                          <a:effectLst/>
                        </a:rPr>
                        <a:t>29 </a:t>
                      </a:r>
                      <a:r>
                        <a:rPr lang="en-US" sz="2400" b="0" baseline="0" dirty="0">
                          <a:solidFill>
                            <a:schemeClr val="tx1"/>
                          </a:solidFill>
                          <a:effectLst/>
                        </a:rPr>
                        <a:t>Now as soon as they had come out of the synagogue, they entered the house of Simon and Andrew, with James and John.</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baseline="0" dirty="0">
                          <a:solidFill>
                            <a:schemeClr val="tx1"/>
                          </a:solidFill>
                          <a:effectLst/>
                        </a:rPr>
                        <a:t>14</a:t>
                      </a:r>
                      <a:r>
                        <a:rPr lang="en-US" sz="2400" b="0" baseline="0" dirty="0">
                          <a:solidFill>
                            <a:schemeClr val="tx1"/>
                          </a:solidFill>
                          <a:effectLst/>
                        </a:rPr>
                        <a:t> Now when Jesus had come into Peter’s house, </a:t>
                      </a:r>
                    </a:p>
                    <a:p>
                      <a:pPr marL="0" marR="0">
                        <a:lnSpc>
                          <a:spcPct val="100000"/>
                        </a:lnSpc>
                        <a:spcBef>
                          <a:spcPts val="1500"/>
                        </a:spcBef>
                        <a:spcAft>
                          <a:spcPts val="750"/>
                        </a:spcAft>
                      </a:pPr>
                      <a:r>
                        <a:rPr lang="en-US" sz="2400" b="0" baseline="0" dirty="0">
                          <a:solidFill>
                            <a:schemeClr val="tx1"/>
                          </a:solidFill>
                          <a:effectLst/>
                        </a:rPr>
                        <a:t> </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kern="1800" baseline="0" dirty="0">
                          <a:solidFill>
                            <a:schemeClr val="tx1"/>
                          </a:solidFill>
                          <a:effectLst/>
                        </a:rPr>
                        <a:t>38</a:t>
                      </a:r>
                      <a:r>
                        <a:rPr lang="en-US" sz="2400" b="0" baseline="0" dirty="0">
                          <a:solidFill>
                            <a:schemeClr val="tx1"/>
                          </a:solidFill>
                          <a:effectLst/>
                        </a:rPr>
                        <a:t> Now He arose from the synagogue and entered Simon’s house.</a:t>
                      </a:r>
                    </a:p>
                    <a:p>
                      <a:pPr marL="0" marR="0">
                        <a:lnSpc>
                          <a:spcPct val="100000"/>
                        </a:lnSpc>
                        <a:spcBef>
                          <a:spcPts val="0"/>
                        </a:spcBef>
                        <a:spcAft>
                          <a:spcPts val="750"/>
                        </a:spcAft>
                      </a:pPr>
                      <a:r>
                        <a:rPr lang="en-US" sz="2400" b="0" baseline="0" dirty="0">
                          <a:solidFill>
                            <a:schemeClr val="tx1"/>
                          </a:solidFill>
                          <a:effectLst/>
                        </a:rPr>
                        <a:t> </a:t>
                      </a:r>
                    </a:p>
                    <a:p>
                      <a:pPr marL="0" marR="0">
                        <a:lnSpc>
                          <a:spcPct val="100000"/>
                        </a:lnSpc>
                        <a:spcBef>
                          <a:spcPts val="0"/>
                        </a:spcBef>
                        <a:spcAft>
                          <a:spcPts val="750"/>
                        </a:spcAft>
                      </a:pPr>
                      <a:r>
                        <a:rPr lang="en-US" sz="2400" b="0" baseline="0" dirty="0">
                          <a:solidFill>
                            <a:schemeClr val="tx1"/>
                          </a:solidFill>
                          <a:effectLst/>
                        </a:rPr>
                        <a:t> </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116156"/>
                  </a:ext>
                </a:extLst>
              </a:tr>
              <a:tr h="740673">
                <a:tc>
                  <a:txBody>
                    <a:bodyPr/>
                    <a:lstStyle/>
                    <a:p>
                      <a:pPr marL="0" marR="0">
                        <a:lnSpc>
                          <a:spcPct val="100000"/>
                        </a:lnSpc>
                        <a:spcBef>
                          <a:spcPts val="0"/>
                        </a:spcBef>
                        <a:spcAft>
                          <a:spcPts val="750"/>
                        </a:spcAft>
                      </a:pPr>
                      <a:r>
                        <a:rPr lang="en-US" sz="2400" b="1" baseline="0" dirty="0">
                          <a:solidFill>
                            <a:schemeClr val="tx1"/>
                          </a:solidFill>
                          <a:effectLst/>
                        </a:rPr>
                        <a:t>30</a:t>
                      </a:r>
                      <a:r>
                        <a:rPr lang="en-US" sz="2400" b="0" baseline="0" dirty="0">
                          <a:solidFill>
                            <a:schemeClr val="tx1"/>
                          </a:solidFill>
                          <a:effectLst/>
                        </a:rPr>
                        <a:t> But Simon’s wife’s mother lay sick with a fever, and they told Him about her at once. </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0" baseline="0" dirty="0">
                          <a:solidFill>
                            <a:schemeClr val="tx1"/>
                          </a:solidFill>
                          <a:effectLst/>
                        </a:rPr>
                        <a:t>He saw his wife’s mother lying sick with a fever.  </a:t>
                      </a:r>
                    </a:p>
                    <a:p>
                      <a:pPr marL="0" marR="0">
                        <a:lnSpc>
                          <a:spcPct val="100000"/>
                        </a:lnSpc>
                        <a:spcBef>
                          <a:spcPts val="0"/>
                        </a:spcBef>
                        <a:spcAft>
                          <a:spcPts val="0"/>
                        </a:spcAft>
                      </a:pPr>
                      <a:r>
                        <a:rPr lang="en-US" sz="2400" b="0" baseline="0" dirty="0">
                          <a:solidFill>
                            <a:schemeClr val="tx1"/>
                          </a:solidFill>
                          <a:effectLst/>
                        </a:rPr>
                        <a:t> </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750"/>
                        </a:spcAft>
                        <a:buClrTx/>
                        <a:buSzTx/>
                        <a:buFontTx/>
                        <a:buNone/>
                        <a:tabLst/>
                        <a:defRPr/>
                      </a:pPr>
                      <a:r>
                        <a:rPr lang="en-US" sz="2400" b="0" baseline="0" dirty="0">
                          <a:solidFill>
                            <a:schemeClr val="tx1"/>
                          </a:solidFill>
                          <a:effectLst/>
                        </a:rPr>
                        <a:t>But Simon’s wife’s mother was sick with a high fever, and they made request of Him concerning her. </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6554003"/>
                  </a:ext>
                </a:extLst>
              </a:tr>
              <a:tr h="912050">
                <a:tc>
                  <a:txBody>
                    <a:bodyPr/>
                    <a:lstStyle/>
                    <a:p>
                      <a:pPr marL="0" marR="0">
                        <a:lnSpc>
                          <a:spcPct val="100000"/>
                        </a:lnSpc>
                        <a:spcBef>
                          <a:spcPts val="0"/>
                        </a:spcBef>
                        <a:spcAft>
                          <a:spcPts val="0"/>
                        </a:spcAft>
                      </a:pPr>
                      <a:r>
                        <a:rPr lang="en-US" sz="2400" b="1" baseline="0" dirty="0">
                          <a:solidFill>
                            <a:schemeClr val="tx1"/>
                          </a:solidFill>
                          <a:effectLst/>
                        </a:rPr>
                        <a:t>31</a:t>
                      </a:r>
                      <a:r>
                        <a:rPr lang="en-US" sz="2400" b="0" baseline="0" dirty="0">
                          <a:solidFill>
                            <a:schemeClr val="tx1"/>
                          </a:solidFill>
                          <a:effectLst/>
                        </a:rPr>
                        <a:t> So He came and took her by the hand and lifted her up, and immediately the fever left her. And she served them.</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baseline="0" dirty="0">
                          <a:solidFill>
                            <a:schemeClr val="tx1"/>
                          </a:solidFill>
                          <a:effectLst/>
                        </a:rPr>
                        <a:t>15</a:t>
                      </a:r>
                      <a:r>
                        <a:rPr lang="en-US" sz="2400" b="0" baseline="0" dirty="0">
                          <a:solidFill>
                            <a:schemeClr val="tx1"/>
                          </a:solidFill>
                          <a:effectLst/>
                        </a:rPr>
                        <a:t> So He touched her hand, and the fever left her. And she arose and served them.</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baseline="0" dirty="0">
                          <a:solidFill>
                            <a:schemeClr val="tx1"/>
                          </a:solidFill>
                          <a:effectLst/>
                        </a:rPr>
                        <a:t>39</a:t>
                      </a:r>
                      <a:r>
                        <a:rPr lang="en-US" sz="2400" b="0" baseline="0" dirty="0">
                          <a:solidFill>
                            <a:schemeClr val="tx1"/>
                          </a:solidFill>
                          <a:effectLst/>
                        </a:rPr>
                        <a:t> So He stood over her and rebuked the fever, and it left her. And immediately she arose and served them.</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22122" marR="2212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1855342"/>
                  </a:ext>
                </a:extLst>
              </a:tr>
            </a:tbl>
          </a:graphicData>
        </a:graphic>
      </p:graphicFrame>
    </p:spTree>
    <p:extLst>
      <p:ext uri="{BB962C8B-B14F-4D97-AF65-F5344CB8AC3E}">
        <p14:creationId xmlns:p14="http://schemas.microsoft.com/office/powerpoint/2010/main" val="116960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99B8B56-6F07-435A-9522-57BF2D55A7EC}"/>
              </a:ext>
            </a:extLst>
          </p:cNvPr>
          <p:cNvGraphicFramePr>
            <a:graphicFrameLocks noGrp="1"/>
          </p:cNvGraphicFramePr>
          <p:nvPr>
            <p:ph idx="1"/>
            <p:extLst>
              <p:ext uri="{D42A27DB-BD31-4B8C-83A1-F6EECF244321}">
                <p14:modId xmlns:p14="http://schemas.microsoft.com/office/powerpoint/2010/main" val="4184616155"/>
              </p:ext>
            </p:extLst>
          </p:nvPr>
        </p:nvGraphicFramePr>
        <p:xfrm>
          <a:off x="492369" y="308041"/>
          <a:ext cx="11071273" cy="5694446"/>
        </p:xfrm>
        <a:graphic>
          <a:graphicData uri="http://schemas.openxmlformats.org/drawingml/2006/table">
            <a:tbl>
              <a:tblPr firstRow="1" firstCol="1" bandRow="1">
                <a:tableStyleId>{5C22544A-7EE6-4342-B048-85BDC9FD1C3A}</a:tableStyleId>
              </a:tblPr>
              <a:tblGrid>
                <a:gridCol w="3713525">
                  <a:extLst>
                    <a:ext uri="{9D8B030D-6E8A-4147-A177-3AD203B41FA5}">
                      <a16:colId xmlns:a16="http://schemas.microsoft.com/office/drawing/2014/main" val="2153080199"/>
                    </a:ext>
                  </a:extLst>
                </a:gridCol>
                <a:gridCol w="3576229">
                  <a:extLst>
                    <a:ext uri="{9D8B030D-6E8A-4147-A177-3AD203B41FA5}">
                      <a16:colId xmlns:a16="http://schemas.microsoft.com/office/drawing/2014/main" val="2116175155"/>
                    </a:ext>
                  </a:extLst>
                </a:gridCol>
                <a:gridCol w="3781519">
                  <a:extLst>
                    <a:ext uri="{9D8B030D-6E8A-4147-A177-3AD203B41FA5}">
                      <a16:colId xmlns:a16="http://schemas.microsoft.com/office/drawing/2014/main" val="848353590"/>
                    </a:ext>
                  </a:extLst>
                </a:gridCol>
              </a:tblGrid>
              <a:tr h="354258">
                <a:tc>
                  <a:txBody>
                    <a:bodyPr/>
                    <a:lstStyle/>
                    <a:p>
                      <a:pPr marL="0" marR="0">
                        <a:lnSpc>
                          <a:spcPct val="100000"/>
                        </a:lnSpc>
                        <a:spcBef>
                          <a:spcPts val="0"/>
                        </a:spcBef>
                        <a:spcAft>
                          <a:spcPts val="0"/>
                        </a:spcAft>
                      </a:pPr>
                      <a:r>
                        <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4 </a:t>
                      </a: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58386020"/>
                  </a:ext>
                </a:extLst>
              </a:tr>
              <a:tr h="24798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baseline="0" dirty="0">
                          <a:solidFill>
                            <a:schemeClr val="tx1"/>
                          </a:solidFill>
                          <a:effectLst/>
                          <a:latin typeface="+mn-lt"/>
                        </a:rPr>
                        <a:t>32</a:t>
                      </a:r>
                      <a:r>
                        <a:rPr lang="en-US" sz="2400" b="0" baseline="0" dirty="0">
                          <a:solidFill>
                            <a:schemeClr val="tx1"/>
                          </a:solidFill>
                          <a:effectLst/>
                          <a:latin typeface="+mn-lt"/>
                        </a:rPr>
                        <a:t> At evening, when the sun had set, they brought to Him all who were sick and those who were demon-possessed.</a:t>
                      </a:r>
                      <a:endParaRPr lang="en-US" sz="2400" b="0" baseline="0" dirty="0">
                        <a:solidFill>
                          <a:schemeClr val="tx1"/>
                        </a:solidFill>
                        <a:effectLst/>
                        <a:latin typeface="+mn-lt"/>
                        <a:ea typeface="Calibri" panose="020F0502020204030204" pitchFamily="34" charset="0"/>
                        <a:cs typeface="Times New Roman" panose="02020603050405020304" pitchFamily="18" charset="0"/>
                      </a:endParaRPr>
                    </a:p>
                    <a:p>
                      <a:pPr marL="0" marR="0">
                        <a:lnSpc>
                          <a:spcPct val="100000"/>
                        </a:lnSpc>
                        <a:spcBef>
                          <a:spcPts val="0"/>
                        </a:spcBef>
                        <a:spcAft>
                          <a:spcPts val="0"/>
                        </a:spcAft>
                      </a:pPr>
                      <a:endParaRPr lang="en-US" sz="2400" b="0" baseline="0" dirty="0">
                        <a:solidFill>
                          <a:schemeClr val="tx1"/>
                        </a:solidFill>
                        <a:effectLst/>
                        <a:latin typeface="+mn-lt"/>
                        <a:ea typeface="Calibri" panose="020F0502020204030204" pitchFamily="34" charset="0"/>
                        <a:cs typeface="Times New Roman" panose="02020603050405020304" pitchFamily="18" charset="0"/>
                      </a:endParaRP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0"/>
                        </a:spcAft>
                      </a:pPr>
                      <a:r>
                        <a:rPr lang="en-US" sz="2400" b="1" baseline="0" dirty="0">
                          <a:solidFill>
                            <a:schemeClr val="tx1"/>
                          </a:solidFill>
                          <a:effectLst/>
                        </a:rPr>
                        <a:t>16</a:t>
                      </a:r>
                      <a:r>
                        <a:rPr lang="en-US" sz="2400" b="0" baseline="0" dirty="0">
                          <a:solidFill>
                            <a:schemeClr val="tx1"/>
                          </a:solidFill>
                          <a:effectLst/>
                        </a:rPr>
                        <a:t> When evening had come, they brought to Him many who were demon-possessed. And He cast out the spirits with a word, and healed all who were sick,</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1" baseline="0" dirty="0">
                          <a:solidFill>
                            <a:schemeClr val="tx1"/>
                          </a:solidFill>
                          <a:effectLst/>
                        </a:rPr>
                        <a:t>40</a:t>
                      </a:r>
                      <a:r>
                        <a:rPr lang="en-US" sz="2400" b="0" baseline="0" dirty="0">
                          <a:solidFill>
                            <a:schemeClr val="tx1"/>
                          </a:solidFill>
                          <a:effectLst/>
                        </a:rPr>
                        <a:t> When the sun was setting, all those who had any that were sick with various diseases brought them to Him; and He laid His hands on every one of them and healed them.</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5525536"/>
                  </a:ext>
                </a:extLst>
              </a:tr>
              <a:tr h="27683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latin typeface="+mn-lt"/>
                        </a:rPr>
                        <a:t>Isaiah 53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rgbClr val="000000"/>
                          </a:solidFill>
                          <a:latin typeface="+mn-lt"/>
                        </a:rPr>
                        <a:t>4</a:t>
                      </a:r>
                      <a:r>
                        <a:rPr lang="en-US" sz="2400" b="0" dirty="0">
                          <a:solidFill>
                            <a:srgbClr val="000000"/>
                          </a:solidFill>
                          <a:latin typeface="+mn-lt"/>
                        </a:rPr>
                        <a:t> Surely He has borne our griefs And carried our sorrows; Yet we esteemed Him stricken, Smitten by God, and afflicted.</a:t>
                      </a:r>
                      <a:endParaRPr lang="en-US" sz="2400" b="0" baseline="0" dirty="0">
                        <a:solidFill>
                          <a:schemeClr val="tx1"/>
                        </a:solidFill>
                        <a:effectLst/>
                        <a:latin typeface="+mn-lt"/>
                        <a:ea typeface="Calibri" panose="020F0502020204030204" pitchFamily="34" charset="0"/>
                        <a:cs typeface="Times New Roman" panose="02020603050405020304" pitchFamily="18" charset="0"/>
                      </a:endParaRP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1500"/>
                        </a:spcBef>
                        <a:spcAft>
                          <a:spcPts val="750"/>
                        </a:spcAft>
                      </a:pPr>
                      <a:r>
                        <a:rPr lang="en-US" sz="2400" b="1" baseline="0" dirty="0">
                          <a:solidFill>
                            <a:schemeClr val="tx1"/>
                          </a:solidFill>
                          <a:effectLst/>
                        </a:rPr>
                        <a:t>17</a:t>
                      </a:r>
                      <a:r>
                        <a:rPr lang="en-US" sz="2400" b="0" baseline="0" dirty="0">
                          <a:solidFill>
                            <a:schemeClr val="tx1"/>
                          </a:solidFill>
                          <a:effectLst/>
                        </a:rPr>
                        <a:t> that it might be fulfilled which was spoken by Isaiah the prophet, saying:</a:t>
                      </a:r>
                    </a:p>
                    <a:p>
                      <a:pPr marL="0" marR="0">
                        <a:lnSpc>
                          <a:spcPct val="100000"/>
                        </a:lnSpc>
                        <a:spcBef>
                          <a:spcPts val="0"/>
                        </a:spcBef>
                        <a:spcAft>
                          <a:spcPts val="0"/>
                        </a:spcAft>
                      </a:pPr>
                      <a:r>
                        <a:rPr lang="en-US" sz="2400" b="0" baseline="0" dirty="0">
                          <a:solidFill>
                            <a:schemeClr val="tx1"/>
                          </a:solidFill>
                          <a:effectLst/>
                        </a:rPr>
                        <a:t>“He Himself took our infirmities And bore our sicknesses.”</a:t>
                      </a: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0000"/>
                        </a:lnSpc>
                        <a:spcBef>
                          <a:spcPts val="0"/>
                        </a:spcBef>
                        <a:spcAft>
                          <a:spcPts val="750"/>
                        </a:spcAft>
                      </a:pPr>
                      <a:r>
                        <a:rPr lang="en-US" sz="2400" b="0" baseline="0" dirty="0">
                          <a:solidFill>
                            <a:schemeClr val="tx1"/>
                          </a:solidFill>
                          <a:effectLst/>
                        </a:rPr>
                        <a:t> </a:t>
                      </a:r>
                      <a:r>
                        <a:rPr lang="en-US" sz="2400" b="1" baseline="0" dirty="0">
                          <a:solidFill>
                            <a:schemeClr val="tx1"/>
                          </a:solidFill>
                          <a:effectLst/>
                        </a:rPr>
                        <a:t>41</a:t>
                      </a:r>
                      <a:r>
                        <a:rPr lang="en-US" sz="2400" b="0" baseline="0" dirty="0">
                          <a:solidFill>
                            <a:schemeClr val="tx1"/>
                          </a:solidFill>
                          <a:effectLst/>
                        </a:rPr>
                        <a:t> And demons also came out of many, crying out and saying, “You are the Christ, the Son of God!” And He, rebuking them, did not allow them to speak, for they knew that He was the Christ.</a:t>
                      </a:r>
                      <a:endParaRPr lang="en-US" sz="24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40" marR="647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709280"/>
                  </a:ext>
                </a:extLst>
              </a:tr>
            </a:tbl>
          </a:graphicData>
        </a:graphic>
      </p:graphicFrame>
    </p:spTree>
    <p:extLst>
      <p:ext uri="{BB962C8B-B14F-4D97-AF65-F5344CB8AC3E}">
        <p14:creationId xmlns:p14="http://schemas.microsoft.com/office/powerpoint/2010/main" val="2693076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ADF3236D-AD37-4ACE-9EFB-A34E1001F44F}"/>
              </a:ext>
            </a:extLst>
          </p:cNvPr>
          <p:cNvGraphicFramePr>
            <a:graphicFrameLocks noGrp="1"/>
          </p:cNvGraphicFramePr>
          <p:nvPr>
            <p:ph idx="1"/>
            <p:extLst>
              <p:ext uri="{D42A27DB-BD31-4B8C-83A1-F6EECF244321}">
                <p14:modId xmlns:p14="http://schemas.microsoft.com/office/powerpoint/2010/main" val="1234966667"/>
              </p:ext>
            </p:extLst>
          </p:nvPr>
        </p:nvGraphicFramePr>
        <p:xfrm>
          <a:off x="422031" y="478303"/>
          <a:ext cx="11254154" cy="1809601"/>
        </p:xfrm>
        <a:graphic>
          <a:graphicData uri="http://schemas.openxmlformats.org/drawingml/2006/table">
            <a:tbl>
              <a:tblPr firstRow="1" firstCol="1" bandRow="1">
                <a:tableStyleId>{5C22544A-7EE6-4342-B048-85BDC9FD1C3A}</a:tableStyleId>
              </a:tblPr>
              <a:tblGrid>
                <a:gridCol w="11254154">
                  <a:extLst>
                    <a:ext uri="{9D8B030D-6E8A-4147-A177-3AD203B41FA5}">
                      <a16:colId xmlns:a16="http://schemas.microsoft.com/office/drawing/2014/main" val="791192188"/>
                    </a:ext>
                  </a:extLst>
                </a:gridCol>
              </a:tblGrid>
              <a:tr h="372057">
                <a:tc>
                  <a:txBody>
                    <a:bodyPr/>
                    <a:lstStyle/>
                    <a:p>
                      <a:pPr marL="0" marR="0">
                        <a:lnSpc>
                          <a:spcPct val="107000"/>
                        </a:lnSpc>
                        <a:spcBef>
                          <a:spcPts val="0"/>
                        </a:spcBef>
                        <a:spcAft>
                          <a:spcPts val="0"/>
                        </a:spcAft>
                      </a:pPr>
                      <a:r>
                        <a:rPr lang="en-US" sz="25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32434212"/>
                  </a:ext>
                </a:extLst>
              </a:tr>
              <a:tr h="372057">
                <a:tc>
                  <a:txBody>
                    <a:bodyPr/>
                    <a:lstStyle/>
                    <a:p>
                      <a:pPr marL="0" marR="0">
                        <a:lnSpc>
                          <a:spcPct val="107000"/>
                        </a:lnSpc>
                        <a:spcBef>
                          <a:spcPts val="0"/>
                        </a:spcBef>
                        <a:spcAft>
                          <a:spcPts val="0"/>
                        </a:spcAft>
                      </a:pPr>
                      <a:r>
                        <a:rPr lang="en-US" sz="2500" b="1" baseline="0" dirty="0">
                          <a:solidFill>
                            <a:schemeClr val="tx1"/>
                          </a:solidFill>
                          <a:effectLst/>
                        </a:rPr>
                        <a:t>33</a:t>
                      </a:r>
                      <a:r>
                        <a:rPr lang="en-US" sz="2500" b="0" baseline="0" dirty="0">
                          <a:solidFill>
                            <a:schemeClr val="tx1"/>
                          </a:solidFill>
                          <a:effectLst/>
                        </a:rPr>
                        <a:t> And the whole city was gathered together at the door. </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9062724"/>
                  </a:ext>
                </a:extLst>
              </a:tr>
              <a:tr h="1030455">
                <a:tc>
                  <a:txBody>
                    <a:bodyPr/>
                    <a:lstStyle/>
                    <a:p>
                      <a:pPr marL="0" marR="0">
                        <a:lnSpc>
                          <a:spcPct val="107000"/>
                        </a:lnSpc>
                        <a:spcBef>
                          <a:spcPts val="0"/>
                        </a:spcBef>
                        <a:spcAft>
                          <a:spcPts val="0"/>
                        </a:spcAft>
                      </a:pPr>
                      <a:r>
                        <a:rPr lang="en-US" sz="2500" b="1" baseline="0" dirty="0">
                          <a:solidFill>
                            <a:schemeClr val="tx1"/>
                          </a:solidFill>
                          <a:effectLst/>
                        </a:rPr>
                        <a:t>34 </a:t>
                      </a:r>
                      <a:r>
                        <a:rPr lang="en-US" sz="2500" b="0" baseline="0" dirty="0">
                          <a:solidFill>
                            <a:schemeClr val="tx1"/>
                          </a:solidFill>
                          <a:effectLst/>
                        </a:rPr>
                        <a:t>Then He healed many who were sick with various diseases, and cast out many demons; and He did not allow the demons to speak, because they knew Him.</a:t>
                      </a:r>
                      <a:endParaRPr lang="en-US" sz="25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4094143"/>
                  </a:ext>
                </a:extLst>
              </a:tr>
            </a:tbl>
          </a:graphicData>
        </a:graphic>
      </p:graphicFrame>
      <p:graphicFrame>
        <p:nvGraphicFramePr>
          <p:cNvPr id="5" name="Table 4">
            <a:extLst>
              <a:ext uri="{FF2B5EF4-FFF2-40B4-BE49-F238E27FC236}">
                <a16:creationId xmlns:a16="http://schemas.microsoft.com/office/drawing/2014/main" id="{B7631296-76E9-456F-9B83-54C5397EB6EA}"/>
              </a:ext>
            </a:extLst>
          </p:cNvPr>
          <p:cNvGraphicFramePr>
            <a:graphicFrameLocks noGrp="1"/>
          </p:cNvGraphicFramePr>
          <p:nvPr>
            <p:extLst>
              <p:ext uri="{D42A27DB-BD31-4B8C-83A1-F6EECF244321}">
                <p14:modId xmlns:p14="http://schemas.microsoft.com/office/powerpoint/2010/main" val="814360830"/>
              </p:ext>
            </p:extLst>
          </p:nvPr>
        </p:nvGraphicFramePr>
        <p:xfrm>
          <a:off x="422032" y="2287904"/>
          <a:ext cx="11254154" cy="4247130"/>
        </p:xfrm>
        <a:graphic>
          <a:graphicData uri="http://schemas.openxmlformats.org/drawingml/2006/table">
            <a:tbl>
              <a:tblPr firstRow="1" firstCol="1" bandRow="1">
                <a:tableStyleId>{5C22544A-7EE6-4342-B048-85BDC9FD1C3A}</a:tableStyleId>
              </a:tblPr>
              <a:tblGrid>
                <a:gridCol w="5624470">
                  <a:extLst>
                    <a:ext uri="{9D8B030D-6E8A-4147-A177-3AD203B41FA5}">
                      <a16:colId xmlns:a16="http://schemas.microsoft.com/office/drawing/2014/main" val="2133261082"/>
                    </a:ext>
                  </a:extLst>
                </a:gridCol>
                <a:gridCol w="5629684">
                  <a:extLst>
                    <a:ext uri="{9D8B030D-6E8A-4147-A177-3AD203B41FA5}">
                      <a16:colId xmlns:a16="http://schemas.microsoft.com/office/drawing/2014/main" val="3630304020"/>
                    </a:ext>
                  </a:extLst>
                </a:gridCol>
              </a:tblGrid>
              <a:tr h="414805">
                <a:tc>
                  <a:txBody>
                    <a:bodyPr/>
                    <a:lstStyle/>
                    <a:p>
                      <a:pPr marL="0" marR="0">
                        <a:lnSpc>
                          <a:spcPct val="107000"/>
                        </a:lnSpc>
                        <a:spcBef>
                          <a:spcPts val="0"/>
                        </a:spcBef>
                        <a:spcAft>
                          <a:spcPts val="0"/>
                        </a:spcAft>
                      </a:pPr>
                      <a:r>
                        <a:rPr lang="en-US" sz="2500" b="1" dirty="0">
                          <a:solidFill>
                            <a:schemeClr val="tx1"/>
                          </a:solidFill>
                          <a:effectLst/>
                        </a:rPr>
                        <a:t>Mark 1</a:t>
                      </a:r>
                      <a:endPar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dirty="0">
                          <a:solidFill>
                            <a:schemeClr val="tx1"/>
                          </a:solidFill>
                          <a:effectLst/>
                        </a:rPr>
                        <a:t>Luke 4</a:t>
                      </a:r>
                      <a:endParaRPr lang="en-US" sz="2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91341814"/>
                  </a:ext>
                </a:extLst>
              </a:tr>
              <a:tr h="1717028">
                <a:tc>
                  <a:txBody>
                    <a:bodyPr/>
                    <a:lstStyle/>
                    <a:p>
                      <a:pPr marL="0" marR="0">
                        <a:lnSpc>
                          <a:spcPct val="107000"/>
                        </a:lnSpc>
                        <a:spcBef>
                          <a:spcPts val="0"/>
                        </a:spcBef>
                        <a:spcAft>
                          <a:spcPts val="0"/>
                        </a:spcAft>
                      </a:pPr>
                      <a:r>
                        <a:rPr lang="en-US" sz="2500" b="1" dirty="0">
                          <a:solidFill>
                            <a:schemeClr val="tx1"/>
                          </a:solidFill>
                          <a:effectLst/>
                        </a:rPr>
                        <a:t>35 </a:t>
                      </a:r>
                      <a:r>
                        <a:rPr lang="en-US" sz="2500" b="0" dirty="0">
                          <a:solidFill>
                            <a:schemeClr val="tx1"/>
                          </a:solidFill>
                          <a:effectLst/>
                        </a:rPr>
                        <a:t>Now in the morning, having risen a long while before daylight, He went out and departed to a solitary place; and there He prayed.</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1" kern="1800" dirty="0">
                          <a:solidFill>
                            <a:schemeClr val="tx1"/>
                          </a:solidFill>
                          <a:effectLst/>
                        </a:rPr>
                        <a:t>42</a:t>
                      </a:r>
                      <a:r>
                        <a:rPr lang="en-US" sz="2500" b="0" dirty="0">
                          <a:solidFill>
                            <a:schemeClr val="tx1"/>
                          </a:solidFill>
                          <a:effectLst/>
                        </a:rPr>
                        <a:t> Now when it was day, He departed and went into a deserted place</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9582226"/>
                  </a:ext>
                </a:extLst>
              </a:tr>
              <a:tr h="848879">
                <a:tc>
                  <a:txBody>
                    <a:bodyPr/>
                    <a:lstStyle/>
                    <a:p>
                      <a:pPr marL="0" marR="0">
                        <a:lnSpc>
                          <a:spcPct val="107000"/>
                        </a:lnSpc>
                        <a:spcBef>
                          <a:spcPts val="0"/>
                        </a:spcBef>
                        <a:spcAft>
                          <a:spcPts val="0"/>
                        </a:spcAft>
                      </a:pPr>
                      <a:r>
                        <a:rPr lang="en-US" sz="2500" b="1" dirty="0">
                          <a:solidFill>
                            <a:schemeClr val="tx1"/>
                          </a:solidFill>
                          <a:effectLst/>
                        </a:rPr>
                        <a:t>36</a:t>
                      </a:r>
                      <a:r>
                        <a:rPr lang="en-US" sz="2500" b="0" dirty="0">
                          <a:solidFill>
                            <a:schemeClr val="tx1"/>
                          </a:solidFill>
                          <a:effectLst/>
                        </a:rPr>
                        <a:t> And Simon and those who were with Him searched for Him.</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0" dirty="0">
                          <a:solidFill>
                            <a:schemeClr val="tx1"/>
                          </a:solidFill>
                          <a:effectLst/>
                        </a:rPr>
                        <a:t>And the crowd sought Him</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12961266"/>
                  </a:ext>
                </a:extLst>
              </a:tr>
              <a:tr h="1266418">
                <a:tc>
                  <a:txBody>
                    <a:bodyPr/>
                    <a:lstStyle/>
                    <a:p>
                      <a:pPr marL="0" marR="0">
                        <a:lnSpc>
                          <a:spcPct val="107000"/>
                        </a:lnSpc>
                        <a:spcBef>
                          <a:spcPts val="0"/>
                        </a:spcBef>
                        <a:spcAft>
                          <a:spcPts val="0"/>
                        </a:spcAft>
                      </a:pPr>
                      <a:r>
                        <a:rPr lang="en-US" sz="2500" b="1" dirty="0">
                          <a:solidFill>
                            <a:schemeClr val="tx1"/>
                          </a:solidFill>
                          <a:effectLst/>
                        </a:rPr>
                        <a:t>37</a:t>
                      </a:r>
                      <a:r>
                        <a:rPr lang="en-US" sz="2500" b="0" dirty="0">
                          <a:solidFill>
                            <a:schemeClr val="tx1"/>
                          </a:solidFill>
                          <a:effectLst/>
                        </a:rPr>
                        <a:t> When they found Him, they said to Him, “Everyone is looking for You.”</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500" b="0" dirty="0">
                          <a:solidFill>
                            <a:schemeClr val="tx1"/>
                          </a:solidFill>
                          <a:effectLst/>
                        </a:rPr>
                        <a:t>and came to Him, and tried to keep Him from leaving them;</a:t>
                      </a:r>
                      <a:endParaRPr lang="en-US" sz="2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22123498"/>
                  </a:ext>
                </a:extLst>
              </a:tr>
            </a:tbl>
          </a:graphicData>
        </a:graphic>
      </p:graphicFrame>
    </p:spTree>
    <p:extLst>
      <p:ext uri="{BB962C8B-B14F-4D97-AF65-F5344CB8AC3E}">
        <p14:creationId xmlns:p14="http://schemas.microsoft.com/office/powerpoint/2010/main" val="30529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43D4C8-DA39-430D-AF30-E9BCFED365E9}"/>
              </a:ext>
            </a:extLst>
          </p:cNvPr>
          <p:cNvSpPr>
            <a:spLocks noGrp="1"/>
          </p:cNvSpPr>
          <p:nvPr>
            <p:ph idx="1"/>
          </p:nvPr>
        </p:nvSpPr>
        <p:spPr>
          <a:xfrm>
            <a:off x="291548" y="344556"/>
            <a:ext cx="11062252" cy="6228521"/>
          </a:xfrm>
        </p:spPr>
        <p:txBody>
          <a:bodyPr>
            <a:normAutofit/>
          </a:bodyPr>
          <a:lstStyle/>
          <a:p>
            <a:pPr marL="0" indent="0">
              <a:buNone/>
            </a:pPr>
            <a:r>
              <a:rPr lang="en-US" sz="3900" dirty="0"/>
              <a:t> </a:t>
            </a:r>
            <a:endParaRPr lang="en-US" sz="2600" dirty="0"/>
          </a:p>
          <a:p>
            <a:pPr marL="0" indent="0">
              <a:buNone/>
            </a:pPr>
            <a:endParaRPr lang="en-US" sz="3600" dirty="0"/>
          </a:p>
        </p:txBody>
      </p:sp>
      <p:graphicFrame>
        <p:nvGraphicFramePr>
          <p:cNvPr id="2" name="Table 1">
            <a:extLst>
              <a:ext uri="{FF2B5EF4-FFF2-40B4-BE49-F238E27FC236}">
                <a16:creationId xmlns:a16="http://schemas.microsoft.com/office/drawing/2014/main" id="{9FDA406C-B849-4C8F-B091-03132B7A401E}"/>
              </a:ext>
            </a:extLst>
          </p:cNvPr>
          <p:cNvGraphicFramePr>
            <a:graphicFrameLocks noGrp="1"/>
          </p:cNvGraphicFramePr>
          <p:nvPr>
            <p:extLst>
              <p:ext uri="{D42A27DB-BD31-4B8C-83A1-F6EECF244321}">
                <p14:modId xmlns:p14="http://schemas.microsoft.com/office/powerpoint/2010/main" val="1367781497"/>
              </p:ext>
            </p:extLst>
          </p:nvPr>
        </p:nvGraphicFramePr>
        <p:xfrm>
          <a:off x="154745" y="344556"/>
          <a:ext cx="11745707" cy="4580399"/>
        </p:xfrm>
        <a:graphic>
          <a:graphicData uri="http://schemas.openxmlformats.org/drawingml/2006/table">
            <a:tbl>
              <a:tblPr firstRow="1" firstCol="1" bandRow="1">
                <a:tableStyleId>{5C22544A-7EE6-4342-B048-85BDC9FD1C3A}</a:tableStyleId>
              </a:tblPr>
              <a:tblGrid>
                <a:gridCol w="5870134">
                  <a:extLst>
                    <a:ext uri="{9D8B030D-6E8A-4147-A177-3AD203B41FA5}">
                      <a16:colId xmlns:a16="http://schemas.microsoft.com/office/drawing/2014/main" val="2615418117"/>
                    </a:ext>
                  </a:extLst>
                </a:gridCol>
                <a:gridCol w="5875573">
                  <a:extLst>
                    <a:ext uri="{9D8B030D-6E8A-4147-A177-3AD203B41FA5}">
                      <a16:colId xmlns:a16="http://schemas.microsoft.com/office/drawing/2014/main" val="3688352546"/>
                    </a:ext>
                  </a:extLst>
                </a:gridCol>
              </a:tblGrid>
              <a:tr h="119116">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200" b="1" dirty="0">
                          <a:solidFill>
                            <a:schemeClr val="tx1"/>
                          </a:solidFill>
                          <a:effectLst/>
                        </a:rPr>
                        <a:t>Mark 1</a:t>
                      </a:r>
                      <a:endPar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3200" b="1" dirty="0">
                          <a:solidFill>
                            <a:schemeClr val="tx1"/>
                          </a:solidFill>
                          <a:effectLst/>
                        </a:rPr>
                        <a:t>Luke 4</a:t>
                      </a:r>
                      <a:endPar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5299872"/>
                  </a:ext>
                </a:extLst>
              </a:tr>
              <a:tr h="2355521">
                <a:tc>
                  <a:txBody>
                    <a:bodyPr/>
                    <a:lstStyle/>
                    <a:p>
                      <a:pPr marL="0" marR="0">
                        <a:lnSpc>
                          <a:spcPct val="107000"/>
                        </a:lnSpc>
                        <a:spcBef>
                          <a:spcPts val="0"/>
                        </a:spcBef>
                        <a:spcAft>
                          <a:spcPts val="0"/>
                        </a:spcAft>
                      </a:pPr>
                      <a:r>
                        <a:rPr lang="en-US" sz="3200" b="1" dirty="0">
                          <a:solidFill>
                            <a:schemeClr val="tx1"/>
                          </a:solidFill>
                          <a:effectLst/>
                        </a:rPr>
                        <a:t>38</a:t>
                      </a:r>
                      <a:r>
                        <a:rPr lang="en-US" sz="3200" b="0" dirty="0">
                          <a:solidFill>
                            <a:schemeClr val="tx1"/>
                          </a:solidFill>
                          <a:effectLst/>
                        </a:rPr>
                        <a:t> But He said to them, “</a:t>
                      </a:r>
                      <a:r>
                        <a:rPr lang="en-US" sz="3200" b="0" u="none" dirty="0">
                          <a:solidFill>
                            <a:schemeClr val="tx1"/>
                          </a:solidFill>
                          <a:effectLst/>
                        </a:rPr>
                        <a:t>Let us go into the next towns, that I may preach there also, </a:t>
                      </a:r>
                      <a:r>
                        <a:rPr lang="en-US" sz="3200" b="0" u="sng" dirty="0">
                          <a:solidFill>
                            <a:schemeClr val="tx1"/>
                          </a:solidFill>
                          <a:effectLst/>
                        </a:rPr>
                        <a:t>because for this purpose I have come forth.</a:t>
                      </a:r>
                      <a:r>
                        <a:rPr lang="en-US" sz="3200" b="0" dirty="0">
                          <a:solidFill>
                            <a:schemeClr val="tx1"/>
                          </a:solidFill>
                          <a:effectLst/>
                        </a:rPr>
                        <a:t>”</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rPr>
                        <a:t>43</a:t>
                      </a:r>
                      <a:r>
                        <a:rPr lang="en-US" sz="3200" b="0" dirty="0">
                          <a:solidFill>
                            <a:schemeClr val="tx1"/>
                          </a:solidFill>
                          <a:effectLst/>
                        </a:rPr>
                        <a:t> but He said to them, “</a:t>
                      </a:r>
                      <a:r>
                        <a:rPr lang="en-US" sz="3200" b="1" u="sng" dirty="0">
                          <a:solidFill>
                            <a:schemeClr val="tx1"/>
                          </a:solidFill>
                          <a:effectLst/>
                        </a:rPr>
                        <a:t>I must preach the kingdom of God to the other cities also</a:t>
                      </a:r>
                      <a:r>
                        <a:rPr lang="en-US" sz="3200" b="0" u="sng" dirty="0">
                          <a:solidFill>
                            <a:schemeClr val="tx1"/>
                          </a:solidFill>
                          <a:effectLst/>
                        </a:rPr>
                        <a:t>, because for this purpose I have been sent.</a:t>
                      </a:r>
                      <a:r>
                        <a:rPr lang="en-US" sz="3200" b="0" dirty="0">
                          <a:solidFill>
                            <a:schemeClr val="tx1"/>
                          </a:solidFill>
                          <a:effectLst/>
                        </a:rPr>
                        <a:t>”</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8148170"/>
                  </a:ext>
                </a:extLst>
              </a:tr>
              <a:tr h="1726149">
                <a:tc>
                  <a:txBody>
                    <a:bodyPr/>
                    <a:lstStyle/>
                    <a:p>
                      <a:pPr marL="0" marR="0">
                        <a:lnSpc>
                          <a:spcPct val="107000"/>
                        </a:lnSpc>
                        <a:spcBef>
                          <a:spcPts val="0"/>
                        </a:spcBef>
                        <a:spcAft>
                          <a:spcPts val="0"/>
                        </a:spcAft>
                      </a:pPr>
                      <a:r>
                        <a:rPr lang="en-US" sz="3200" b="1" dirty="0">
                          <a:solidFill>
                            <a:schemeClr val="tx1"/>
                          </a:solidFill>
                          <a:effectLst/>
                        </a:rPr>
                        <a:t>39 </a:t>
                      </a:r>
                      <a:r>
                        <a:rPr lang="en-US" sz="3200" b="0" dirty="0">
                          <a:solidFill>
                            <a:schemeClr val="tx1"/>
                          </a:solidFill>
                          <a:effectLst/>
                        </a:rPr>
                        <a:t>And He was preaching in their synagogues throughout all Galilee, and casting out demons.</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0" dirty="0">
                          <a:solidFill>
                            <a:schemeClr val="tx1"/>
                          </a:solidFill>
                          <a:effectLst/>
                        </a:rPr>
                        <a:t> </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1541026"/>
                  </a:ext>
                </a:extLst>
              </a:tr>
            </a:tbl>
          </a:graphicData>
        </a:graphic>
      </p:graphicFrame>
      <p:graphicFrame>
        <p:nvGraphicFramePr>
          <p:cNvPr id="4" name="Table 3">
            <a:extLst>
              <a:ext uri="{FF2B5EF4-FFF2-40B4-BE49-F238E27FC236}">
                <a16:creationId xmlns:a16="http://schemas.microsoft.com/office/drawing/2014/main" id="{53BCAAC5-D095-44E7-AFA9-E6529859BDC7}"/>
              </a:ext>
            </a:extLst>
          </p:cNvPr>
          <p:cNvGraphicFramePr>
            <a:graphicFrameLocks noGrp="1"/>
          </p:cNvGraphicFramePr>
          <p:nvPr>
            <p:extLst>
              <p:ext uri="{D42A27DB-BD31-4B8C-83A1-F6EECF244321}">
                <p14:modId xmlns:p14="http://schemas.microsoft.com/office/powerpoint/2010/main" val="387141232"/>
              </p:ext>
            </p:extLst>
          </p:nvPr>
        </p:nvGraphicFramePr>
        <p:xfrm>
          <a:off x="154745" y="4924955"/>
          <a:ext cx="11745707" cy="1078280"/>
        </p:xfrm>
        <a:graphic>
          <a:graphicData uri="http://schemas.openxmlformats.org/drawingml/2006/table">
            <a:tbl>
              <a:tblPr firstRow="1" firstCol="1" bandRow="1">
                <a:tableStyleId>{5C22544A-7EE6-4342-B048-85BDC9FD1C3A}</a:tableStyleId>
              </a:tblPr>
              <a:tblGrid>
                <a:gridCol w="11745707">
                  <a:extLst>
                    <a:ext uri="{9D8B030D-6E8A-4147-A177-3AD203B41FA5}">
                      <a16:colId xmlns:a16="http://schemas.microsoft.com/office/drawing/2014/main" val="2408689359"/>
                    </a:ext>
                  </a:extLst>
                </a:gridCol>
              </a:tblGrid>
              <a:tr h="539140">
                <a:tc>
                  <a:txBody>
                    <a:bodyPr/>
                    <a:lstStyle/>
                    <a:p>
                      <a:pPr marL="0" marR="0">
                        <a:lnSpc>
                          <a:spcPct val="107000"/>
                        </a:lnSpc>
                        <a:spcBef>
                          <a:spcPts val="0"/>
                        </a:spcBef>
                        <a:spcAft>
                          <a:spcPts val="0"/>
                        </a:spcAft>
                      </a:pPr>
                      <a:r>
                        <a:rPr lang="en-US" sz="3200" b="1" dirty="0">
                          <a:solidFill>
                            <a:schemeClr val="tx1"/>
                          </a:solidFill>
                          <a:effectLst/>
                        </a:rPr>
                        <a:t>Luke 4</a:t>
                      </a:r>
                      <a:endPar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4496424"/>
                  </a:ext>
                </a:extLst>
              </a:tr>
              <a:tr h="539140">
                <a:tc>
                  <a:txBody>
                    <a:bodyPr/>
                    <a:lstStyle/>
                    <a:p>
                      <a:pPr marL="0" marR="0">
                        <a:lnSpc>
                          <a:spcPct val="107000"/>
                        </a:lnSpc>
                        <a:spcBef>
                          <a:spcPts val="0"/>
                        </a:spcBef>
                        <a:spcAft>
                          <a:spcPts val="0"/>
                        </a:spcAft>
                      </a:pPr>
                      <a:r>
                        <a:rPr lang="en-US" sz="3200" b="1" dirty="0">
                          <a:solidFill>
                            <a:schemeClr val="tx1"/>
                          </a:solidFill>
                          <a:effectLst/>
                        </a:rPr>
                        <a:t>44</a:t>
                      </a:r>
                      <a:r>
                        <a:rPr lang="en-US" sz="3200" b="0" dirty="0">
                          <a:solidFill>
                            <a:schemeClr val="tx1"/>
                          </a:solidFill>
                          <a:effectLst/>
                        </a:rPr>
                        <a:t> And He was preaching in the synagogues of Galilee</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7707405"/>
                  </a:ext>
                </a:extLst>
              </a:tr>
            </a:tbl>
          </a:graphicData>
        </a:graphic>
      </p:graphicFrame>
    </p:spTree>
    <p:extLst>
      <p:ext uri="{BB962C8B-B14F-4D97-AF65-F5344CB8AC3E}">
        <p14:creationId xmlns:p14="http://schemas.microsoft.com/office/powerpoint/2010/main" val="1763658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F04CF17-DE2B-495E-ADFB-01AEDEF36FBC}"/>
              </a:ext>
            </a:extLst>
          </p:cNvPr>
          <p:cNvSpPr/>
          <p:nvPr/>
        </p:nvSpPr>
        <p:spPr>
          <a:xfrm>
            <a:off x="251792" y="344557"/>
            <a:ext cx="11635408" cy="1829090"/>
          </a:xfrm>
          <a:prstGeom prst="rect">
            <a:avLst/>
          </a:prstGeom>
        </p:spPr>
        <p:txBody>
          <a:bodyPr wrap="square">
            <a:spAutoFit/>
          </a:bodyPr>
          <a:lstStyle/>
          <a:p>
            <a:pPr>
              <a:lnSpc>
                <a:spcPct val="106000"/>
              </a:lnSpc>
              <a:defRPr/>
            </a:pPr>
            <a:endParaRPr lang="en-US" sz="3600" dirty="0"/>
          </a:p>
          <a:p>
            <a:pPr>
              <a:lnSpc>
                <a:spcPct val="106000"/>
              </a:lnSpc>
              <a:defRPr/>
            </a:pPr>
            <a:endParaRPr lang="en-US" sz="3600" dirty="0"/>
          </a:p>
          <a:p>
            <a:pPr>
              <a:lnSpc>
                <a:spcPct val="106000"/>
              </a:lnSpc>
              <a:defRPr/>
            </a:pPr>
            <a:endParaRPr lang="en-US" sz="3600" dirty="0"/>
          </a:p>
        </p:txBody>
      </p:sp>
      <p:sp>
        <p:nvSpPr>
          <p:cNvPr id="4" name="Rectangle 3">
            <a:extLst>
              <a:ext uri="{FF2B5EF4-FFF2-40B4-BE49-F238E27FC236}">
                <a16:creationId xmlns:a16="http://schemas.microsoft.com/office/drawing/2014/main" id="{EB8EF62C-32FC-494D-8806-4BEE0BF7EA45}"/>
              </a:ext>
            </a:extLst>
          </p:cNvPr>
          <p:cNvSpPr/>
          <p:nvPr/>
        </p:nvSpPr>
        <p:spPr>
          <a:xfrm>
            <a:off x="304800" y="344557"/>
            <a:ext cx="11582400" cy="646331"/>
          </a:xfrm>
          <a:prstGeom prst="rect">
            <a:avLst/>
          </a:prstGeom>
        </p:spPr>
        <p:txBody>
          <a:bodyPr wrap="square">
            <a:spAutoFit/>
          </a:bodyPr>
          <a:lstStyle/>
          <a:p>
            <a:r>
              <a:rPr lang="en-US" sz="3600" b="1" dirty="0">
                <a:solidFill>
                  <a:srgbClr val="000000"/>
                </a:solidFill>
              </a:rPr>
              <a:t> </a:t>
            </a:r>
            <a:endParaRPr lang="en-US" sz="3600" dirty="0">
              <a:solidFill>
                <a:srgbClr val="000000"/>
              </a:solidFill>
            </a:endParaRPr>
          </a:p>
        </p:txBody>
      </p:sp>
      <p:sp>
        <p:nvSpPr>
          <p:cNvPr id="14" name="Rectangle 13">
            <a:extLst>
              <a:ext uri="{FF2B5EF4-FFF2-40B4-BE49-F238E27FC236}">
                <a16:creationId xmlns:a16="http://schemas.microsoft.com/office/drawing/2014/main" id="{FD60E97B-B814-4C5F-8039-CEEBC0512681}"/>
              </a:ext>
            </a:extLst>
          </p:cNvPr>
          <p:cNvSpPr/>
          <p:nvPr/>
        </p:nvSpPr>
        <p:spPr>
          <a:xfrm>
            <a:off x="304799" y="344557"/>
            <a:ext cx="11582399" cy="646331"/>
          </a:xfrm>
          <a:prstGeom prst="rect">
            <a:avLst/>
          </a:prstGeom>
        </p:spPr>
        <p:txBody>
          <a:bodyPr wrap="square">
            <a:spAutoFit/>
          </a:bodyPr>
          <a:lstStyle/>
          <a:p>
            <a:r>
              <a:rPr lang="en-US" sz="3600" dirty="0">
                <a:solidFill>
                  <a:srgbClr val="1D2936"/>
                </a:solidFill>
                <a:ea typeface="Times New Roman" panose="02020603050405020304" pitchFamily="18" charset="0"/>
              </a:rPr>
              <a:t> </a:t>
            </a:r>
            <a:endParaRPr lang="en-US" sz="2400" dirty="0"/>
          </a:p>
        </p:txBody>
      </p:sp>
      <p:graphicFrame>
        <p:nvGraphicFramePr>
          <p:cNvPr id="5" name="Table 4">
            <a:extLst>
              <a:ext uri="{FF2B5EF4-FFF2-40B4-BE49-F238E27FC236}">
                <a16:creationId xmlns:a16="http://schemas.microsoft.com/office/drawing/2014/main" id="{449A1C12-26BF-464E-8498-1AD263D91F23}"/>
              </a:ext>
            </a:extLst>
          </p:cNvPr>
          <p:cNvGraphicFramePr>
            <a:graphicFrameLocks noGrp="1"/>
          </p:cNvGraphicFramePr>
          <p:nvPr>
            <p:extLst>
              <p:ext uri="{D42A27DB-BD31-4B8C-83A1-F6EECF244321}">
                <p14:modId xmlns:p14="http://schemas.microsoft.com/office/powerpoint/2010/main" val="3710132986"/>
              </p:ext>
            </p:extLst>
          </p:nvPr>
        </p:nvGraphicFramePr>
        <p:xfrm>
          <a:off x="238539" y="344557"/>
          <a:ext cx="11648658" cy="4736085"/>
        </p:xfrm>
        <a:graphic>
          <a:graphicData uri="http://schemas.openxmlformats.org/drawingml/2006/table">
            <a:tbl>
              <a:tblPr firstRow="1" firstCol="1" bandRow="1">
                <a:tableStyleId>{5C22544A-7EE6-4342-B048-85BDC9FD1C3A}</a:tableStyleId>
              </a:tblPr>
              <a:tblGrid>
                <a:gridCol w="3923482">
                  <a:extLst>
                    <a:ext uri="{9D8B030D-6E8A-4147-A177-3AD203B41FA5}">
                      <a16:colId xmlns:a16="http://schemas.microsoft.com/office/drawing/2014/main" val="1808701287"/>
                    </a:ext>
                  </a:extLst>
                </a:gridCol>
                <a:gridCol w="3959152">
                  <a:extLst>
                    <a:ext uri="{9D8B030D-6E8A-4147-A177-3AD203B41FA5}">
                      <a16:colId xmlns:a16="http://schemas.microsoft.com/office/drawing/2014/main" val="2123223912"/>
                    </a:ext>
                  </a:extLst>
                </a:gridCol>
                <a:gridCol w="3766024">
                  <a:extLst>
                    <a:ext uri="{9D8B030D-6E8A-4147-A177-3AD203B41FA5}">
                      <a16:colId xmlns:a16="http://schemas.microsoft.com/office/drawing/2014/main" val="220367304"/>
                    </a:ext>
                  </a:extLst>
                </a:gridCol>
              </a:tblGrid>
              <a:tr h="556591">
                <a:tc>
                  <a:txBody>
                    <a:bodyPr/>
                    <a:lstStyle/>
                    <a:p>
                      <a:pPr marL="0" marR="0">
                        <a:lnSpc>
                          <a:spcPct val="107000"/>
                        </a:lnSpc>
                        <a:spcBef>
                          <a:spcPts val="0"/>
                        </a:spcBef>
                        <a:spcAft>
                          <a:spcPts val="0"/>
                        </a:spcAft>
                      </a:pPr>
                      <a:r>
                        <a:rPr lang="en-US" sz="3200" b="1">
                          <a:solidFill>
                            <a:schemeClr val="tx1"/>
                          </a:solidFill>
                          <a:effectLst/>
                        </a:rPr>
                        <a:t>Mark</a:t>
                      </a:r>
                      <a:endParaRPr lang="en-US" sz="32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rPr>
                        <a:t>Matthew 8</a:t>
                      </a:r>
                      <a:endPar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kern="1800" dirty="0">
                          <a:solidFill>
                            <a:schemeClr val="tx1"/>
                          </a:solidFill>
                          <a:effectLst/>
                        </a:rPr>
                        <a:t>Luke 5</a:t>
                      </a:r>
                      <a:endPar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77968828"/>
                  </a:ext>
                </a:extLst>
              </a:tr>
              <a:tr h="4179494">
                <a:tc>
                  <a:txBody>
                    <a:bodyPr/>
                    <a:lstStyle/>
                    <a:p>
                      <a:pPr marL="0" marR="0">
                        <a:lnSpc>
                          <a:spcPct val="107000"/>
                        </a:lnSpc>
                        <a:spcBef>
                          <a:spcPts val="0"/>
                        </a:spcBef>
                        <a:spcAft>
                          <a:spcPts val="0"/>
                        </a:spcAft>
                      </a:pPr>
                      <a:r>
                        <a:rPr lang="en-US" sz="3200" b="1" dirty="0">
                          <a:solidFill>
                            <a:schemeClr val="tx1"/>
                          </a:solidFill>
                          <a:effectLst/>
                        </a:rPr>
                        <a:t>40</a:t>
                      </a:r>
                      <a:r>
                        <a:rPr lang="en-US" sz="3200" b="0" dirty="0">
                          <a:solidFill>
                            <a:schemeClr val="tx1"/>
                          </a:solidFill>
                          <a:effectLst/>
                        </a:rPr>
                        <a:t> Now a leper came to Him, imploring Him, kneeling down to Him and saying to Him, “If You are willing, You can make me clean.”</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kern="1800" dirty="0">
                          <a:solidFill>
                            <a:schemeClr val="tx1"/>
                          </a:solidFill>
                          <a:effectLst/>
                        </a:rPr>
                        <a:t>2</a:t>
                      </a:r>
                      <a:r>
                        <a:rPr lang="en-US" sz="3200" b="0" dirty="0">
                          <a:solidFill>
                            <a:schemeClr val="tx1"/>
                          </a:solidFill>
                          <a:effectLst/>
                        </a:rPr>
                        <a:t> And behold, a leper came and </a:t>
                      </a:r>
                      <a:r>
                        <a:rPr lang="en-US" sz="3200" b="1" u="sng" dirty="0">
                          <a:solidFill>
                            <a:schemeClr val="tx1"/>
                          </a:solidFill>
                          <a:effectLst/>
                        </a:rPr>
                        <a:t>worshiped</a:t>
                      </a:r>
                      <a:r>
                        <a:rPr lang="en-US" sz="3200" b="0" dirty="0">
                          <a:solidFill>
                            <a:schemeClr val="tx1"/>
                          </a:solidFill>
                          <a:effectLst/>
                        </a:rPr>
                        <a:t> Him, saying, “Lord, if You are willing, You can make me clean.”</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2800" b="1" kern="1800" dirty="0">
                          <a:solidFill>
                            <a:schemeClr val="tx1"/>
                          </a:solidFill>
                          <a:effectLst/>
                        </a:rPr>
                        <a:t>12</a:t>
                      </a:r>
                      <a:r>
                        <a:rPr lang="en-US" sz="2800" b="0" dirty="0">
                          <a:solidFill>
                            <a:schemeClr val="tx1"/>
                          </a:solidFill>
                          <a:effectLst/>
                        </a:rPr>
                        <a:t> And it happened when He was in a certain</a:t>
                      </a:r>
                    </a:p>
                    <a:p>
                      <a:pPr marL="0" marR="0">
                        <a:lnSpc>
                          <a:spcPct val="107000"/>
                        </a:lnSpc>
                        <a:spcBef>
                          <a:spcPts val="0"/>
                        </a:spcBef>
                        <a:spcAft>
                          <a:spcPts val="0"/>
                        </a:spcAft>
                      </a:pPr>
                      <a:r>
                        <a:rPr lang="en-US" sz="2800" b="0" dirty="0">
                          <a:solidFill>
                            <a:schemeClr val="tx1"/>
                          </a:solidFill>
                          <a:effectLst/>
                        </a:rPr>
                        <a:t>city, that behold, a man who was full of leprosy saw Jesus; and he fell on his face and implored Him, saying, “Lord, if You are willing, You can make me clean.”</a:t>
                      </a:r>
                      <a:endParaRPr lang="en-US" sz="2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3712746"/>
                  </a:ext>
                </a:extLst>
              </a:tr>
            </a:tbl>
          </a:graphicData>
        </a:graphic>
      </p:graphicFrame>
    </p:spTree>
    <p:extLst>
      <p:ext uri="{BB962C8B-B14F-4D97-AF65-F5344CB8AC3E}">
        <p14:creationId xmlns:p14="http://schemas.microsoft.com/office/powerpoint/2010/main" val="1427858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5D41CB-CCF9-4580-929D-C51ADA8A9489}"/>
              </a:ext>
            </a:extLst>
          </p:cNvPr>
          <p:cNvSpPr>
            <a:spLocks noGrp="1"/>
          </p:cNvSpPr>
          <p:nvPr>
            <p:ph idx="1"/>
          </p:nvPr>
        </p:nvSpPr>
        <p:spPr>
          <a:xfrm>
            <a:off x="11535508" y="5148775"/>
            <a:ext cx="46892" cy="1028188"/>
          </a:xfrm>
        </p:spPr>
        <p:txBody>
          <a:bodyPr/>
          <a:lstStyle/>
          <a:p>
            <a:pPr marL="0" indent="0">
              <a:buNone/>
            </a:pPr>
            <a:r>
              <a:rPr lang="en-US" sz="3600" dirty="0"/>
              <a:t> </a:t>
            </a:r>
            <a:endParaRPr lang="en-US" sz="2000" dirty="0"/>
          </a:p>
          <a:p>
            <a:pPr marL="0" indent="0">
              <a:buNone/>
            </a:pPr>
            <a:endParaRPr lang="en-US" dirty="0"/>
          </a:p>
        </p:txBody>
      </p:sp>
      <p:graphicFrame>
        <p:nvGraphicFramePr>
          <p:cNvPr id="7" name="Table 6">
            <a:extLst>
              <a:ext uri="{FF2B5EF4-FFF2-40B4-BE49-F238E27FC236}">
                <a16:creationId xmlns:a16="http://schemas.microsoft.com/office/drawing/2014/main" id="{1F5BAEBF-C17D-4C37-845D-C73487B52797}"/>
              </a:ext>
            </a:extLst>
          </p:cNvPr>
          <p:cNvGraphicFramePr>
            <a:graphicFrameLocks noGrp="1"/>
          </p:cNvGraphicFramePr>
          <p:nvPr>
            <p:extLst>
              <p:ext uri="{D42A27DB-BD31-4B8C-83A1-F6EECF244321}">
                <p14:modId xmlns:p14="http://schemas.microsoft.com/office/powerpoint/2010/main" val="2539281855"/>
              </p:ext>
            </p:extLst>
          </p:nvPr>
        </p:nvGraphicFramePr>
        <p:xfrm>
          <a:off x="309489" y="365760"/>
          <a:ext cx="11507372" cy="6232192"/>
        </p:xfrm>
        <a:graphic>
          <a:graphicData uri="http://schemas.openxmlformats.org/drawingml/2006/table">
            <a:tbl>
              <a:tblPr firstRow="1" firstCol="1" bandRow="1">
                <a:tableStyleId>{5C22544A-7EE6-4342-B048-85BDC9FD1C3A}</a:tableStyleId>
              </a:tblPr>
              <a:tblGrid>
                <a:gridCol w="3832238">
                  <a:extLst>
                    <a:ext uri="{9D8B030D-6E8A-4147-A177-3AD203B41FA5}">
                      <a16:colId xmlns:a16="http://schemas.microsoft.com/office/drawing/2014/main" val="4228273722"/>
                    </a:ext>
                  </a:extLst>
                </a:gridCol>
                <a:gridCol w="3933506">
                  <a:extLst>
                    <a:ext uri="{9D8B030D-6E8A-4147-A177-3AD203B41FA5}">
                      <a16:colId xmlns:a16="http://schemas.microsoft.com/office/drawing/2014/main" val="914084324"/>
                    </a:ext>
                  </a:extLst>
                </a:gridCol>
                <a:gridCol w="3741628">
                  <a:extLst>
                    <a:ext uri="{9D8B030D-6E8A-4147-A177-3AD203B41FA5}">
                      <a16:colId xmlns:a16="http://schemas.microsoft.com/office/drawing/2014/main" val="3489898163"/>
                    </a:ext>
                  </a:extLst>
                </a:gridCol>
              </a:tblGrid>
              <a:tr h="313485">
                <a:tc>
                  <a:txBody>
                    <a:bodyPr/>
                    <a:lstStyle/>
                    <a:p>
                      <a:pPr marL="0" marR="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Matthew 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Luke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70238526"/>
                  </a:ext>
                </a:extLst>
              </a:tr>
              <a:tr h="3167305">
                <a:tc>
                  <a:txBody>
                    <a:bodyPr/>
                    <a:lstStyle/>
                    <a:p>
                      <a:pPr marL="0" marR="0">
                        <a:lnSpc>
                          <a:spcPct val="107000"/>
                        </a:lnSpc>
                        <a:spcBef>
                          <a:spcPts val="0"/>
                        </a:spcBef>
                        <a:spcAft>
                          <a:spcPts val="0"/>
                        </a:spcAft>
                      </a:pPr>
                      <a:r>
                        <a:rPr lang="en-US" sz="3200" b="1" dirty="0">
                          <a:solidFill>
                            <a:schemeClr val="tx1"/>
                          </a:solidFill>
                          <a:effectLst/>
                        </a:rPr>
                        <a:t>41</a:t>
                      </a:r>
                      <a:r>
                        <a:rPr lang="en-US" sz="3200" b="0" dirty="0">
                          <a:solidFill>
                            <a:schemeClr val="tx1"/>
                          </a:solidFill>
                          <a:effectLst/>
                        </a:rPr>
                        <a:t> Then Jesus, moved with compassion, stretched out His</a:t>
                      </a:r>
                    </a:p>
                    <a:p>
                      <a:pPr marL="0" marR="0">
                        <a:lnSpc>
                          <a:spcPct val="107000"/>
                        </a:lnSpc>
                        <a:spcBef>
                          <a:spcPts val="0"/>
                        </a:spcBef>
                        <a:spcAft>
                          <a:spcPts val="0"/>
                        </a:spcAft>
                      </a:pPr>
                      <a:r>
                        <a:rPr lang="en-US" sz="3200" b="0" dirty="0">
                          <a:solidFill>
                            <a:schemeClr val="tx1"/>
                          </a:solidFill>
                          <a:effectLst/>
                        </a:rPr>
                        <a:t>hand and touched him, and said to him, “I am willing; be cleansed.”</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rPr>
                        <a:t>3 </a:t>
                      </a:r>
                      <a:r>
                        <a:rPr lang="en-US" sz="3200" b="0" dirty="0">
                          <a:solidFill>
                            <a:schemeClr val="tx1"/>
                          </a:solidFill>
                          <a:effectLst/>
                        </a:rPr>
                        <a:t>Then Jesus put out</a:t>
                      </a:r>
                    </a:p>
                    <a:p>
                      <a:pPr marL="0" marR="0">
                        <a:lnSpc>
                          <a:spcPct val="107000"/>
                        </a:lnSpc>
                        <a:spcBef>
                          <a:spcPts val="0"/>
                        </a:spcBef>
                        <a:spcAft>
                          <a:spcPts val="0"/>
                        </a:spcAft>
                      </a:pPr>
                      <a:r>
                        <a:rPr lang="en-US" sz="3200" b="0" dirty="0">
                          <a:solidFill>
                            <a:schemeClr val="tx1"/>
                          </a:solidFill>
                          <a:effectLst/>
                        </a:rPr>
                        <a:t>His hand and touched him, saying, “I am willing; be cleansed.”</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1" dirty="0">
                          <a:solidFill>
                            <a:schemeClr val="tx1"/>
                          </a:solidFill>
                          <a:effectLst/>
                        </a:rPr>
                        <a:t>13</a:t>
                      </a:r>
                      <a:r>
                        <a:rPr lang="en-US" sz="3200" b="0" dirty="0">
                          <a:solidFill>
                            <a:schemeClr val="tx1"/>
                          </a:solidFill>
                          <a:effectLst/>
                        </a:rPr>
                        <a:t> Then He put out</a:t>
                      </a:r>
                    </a:p>
                    <a:p>
                      <a:pPr marL="0" marR="0">
                        <a:lnSpc>
                          <a:spcPct val="107000"/>
                        </a:lnSpc>
                        <a:spcBef>
                          <a:spcPts val="0"/>
                        </a:spcBef>
                        <a:spcAft>
                          <a:spcPts val="0"/>
                        </a:spcAft>
                      </a:pPr>
                      <a:r>
                        <a:rPr lang="en-US" sz="3200" b="0" dirty="0">
                          <a:solidFill>
                            <a:schemeClr val="tx1"/>
                          </a:solidFill>
                          <a:effectLst/>
                        </a:rPr>
                        <a:t>His hand and touched him, saying,</a:t>
                      </a:r>
                    </a:p>
                    <a:p>
                      <a:pPr marL="0" marR="0">
                        <a:lnSpc>
                          <a:spcPct val="107000"/>
                        </a:lnSpc>
                        <a:spcBef>
                          <a:spcPts val="0"/>
                        </a:spcBef>
                        <a:spcAft>
                          <a:spcPts val="0"/>
                        </a:spcAft>
                      </a:pPr>
                      <a:r>
                        <a:rPr lang="en-US" sz="3200" b="0" dirty="0">
                          <a:solidFill>
                            <a:schemeClr val="tx1"/>
                          </a:solidFill>
                          <a:effectLst/>
                        </a:rPr>
                        <a:t>“I am willing; be cleansed.”</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7956031"/>
                  </a:ext>
                </a:extLst>
              </a:tr>
              <a:tr h="2103676">
                <a:tc>
                  <a:txBody>
                    <a:bodyPr/>
                    <a:lstStyle/>
                    <a:p>
                      <a:pPr marL="0" marR="0">
                        <a:lnSpc>
                          <a:spcPct val="107000"/>
                        </a:lnSpc>
                        <a:spcBef>
                          <a:spcPts val="0"/>
                        </a:spcBef>
                        <a:spcAft>
                          <a:spcPts val="0"/>
                        </a:spcAft>
                      </a:pPr>
                      <a:r>
                        <a:rPr lang="en-US" sz="3200" b="1" dirty="0">
                          <a:solidFill>
                            <a:schemeClr val="tx1"/>
                          </a:solidFill>
                          <a:effectLst/>
                        </a:rPr>
                        <a:t>42</a:t>
                      </a:r>
                      <a:r>
                        <a:rPr lang="en-US" sz="3200" b="0" dirty="0">
                          <a:solidFill>
                            <a:schemeClr val="tx1"/>
                          </a:solidFill>
                          <a:effectLst/>
                        </a:rPr>
                        <a:t> As soon as He had spoken, immediately the leprosy left him, and he was cleansed.</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0" dirty="0">
                          <a:solidFill>
                            <a:schemeClr val="tx1"/>
                          </a:solidFill>
                          <a:effectLst/>
                        </a:rPr>
                        <a:t>Immediately his leprosy was cleansed.</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3200" b="0" dirty="0">
                          <a:solidFill>
                            <a:schemeClr val="tx1"/>
                          </a:solidFill>
                          <a:effectLst/>
                        </a:rPr>
                        <a:t>Immediately the leprosy left him. </a:t>
                      </a:r>
                    </a:p>
                    <a:p>
                      <a:pPr marL="0" marR="0">
                        <a:lnSpc>
                          <a:spcPct val="107000"/>
                        </a:lnSpc>
                        <a:spcBef>
                          <a:spcPts val="0"/>
                        </a:spcBef>
                        <a:spcAft>
                          <a:spcPts val="0"/>
                        </a:spcAft>
                      </a:pPr>
                      <a:r>
                        <a:rPr lang="en-US" sz="3200" b="1" dirty="0">
                          <a:solidFill>
                            <a:schemeClr val="tx1"/>
                          </a:solidFill>
                          <a:effectLst/>
                        </a:rPr>
                        <a:t>14</a:t>
                      </a:r>
                      <a:r>
                        <a:rPr lang="en-US" sz="3200" b="0" dirty="0">
                          <a:solidFill>
                            <a:schemeClr val="tx1"/>
                          </a:solidFill>
                          <a:effectLst/>
                        </a:rPr>
                        <a:t> And He charged him</a:t>
                      </a:r>
                      <a:endParaRPr lang="en-US"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30702439"/>
                  </a:ext>
                </a:extLst>
              </a:tr>
            </a:tbl>
          </a:graphicData>
        </a:graphic>
      </p:graphicFrame>
    </p:spTree>
    <p:extLst>
      <p:ext uri="{BB962C8B-B14F-4D97-AF65-F5344CB8AC3E}">
        <p14:creationId xmlns:p14="http://schemas.microsoft.com/office/powerpoint/2010/main" val="1368271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404</Words>
  <Application>Microsoft Office PowerPoint</Application>
  <PresentationFormat>Widescreen</PresentationFormat>
  <Paragraphs>185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Jay Wisner</cp:lastModifiedBy>
  <cp:revision>165</cp:revision>
  <dcterms:created xsi:type="dcterms:W3CDTF">2019-10-10T18:52:11Z</dcterms:created>
  <dcterms:modified xsi:type="dcterms:W3CDTF">2020-02-19T19:47:29Z</dcterms:modified>
</cp:coreProperties>
</file>